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  <p:sldMasterId id="2147483654" r:id="rId5"/>
  </p:sldMasterIdLst>
  <p:notesMasterIdLst>
    <p:notesMasterId r:id="rId56"/>
  </p:notesMasterIdLst>
  <p:handoutMasterIdLst>
    <p:handoutMasterId r:id="rId57"/>
  </p:handoutMasterIdLst>
  <p:sldIdLst>
    <p:sldId id="260" r:id="rId6"/>
    <p:sldId id="261" r:id="rId7"/>
    <p:sldId id="300" r:id="rId8"/>
    <p:sldId id="280" r:id="rId9"/>
    <p:sldId id="303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7" r:id="rId25"/>
    <p:sldId id="281" r:id="rId26"/>
    <p:sldId id="298" r:id="rId27"/>
    <p:sldId id="302" r:id="rId28"/>
    <p:sldId id="301" r:id="rId29"/>
    <p:sldId id="305" r:id="rId30"/>
    <p:sldId id="318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20" r:id="rId43"/>
    <p:sldId id="321" r:id="rId44"/>
    <p:sldId id="274" r:id="rId45"/>
    <p:sldId id="319" r:id="rId46"/>
    <p:sldId id="322" r:id="rId47"/>
    <p:sldId id="327" r:id="rId48"/>
    <p:sldId id="326" r:id="rId49"/>
    <p:sldId id="325" r:id="rId50"/>
    <p:sldId id="323" r:id="rId51"/>
    <p:sldId id="328" r:id="rId52"/>
    <p:sldId id="324" r:id="rId53"/>
    <p:sldId id="329" r:id="rId54"/>
    <p:sldId id="330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BACA0-296F-80AF-A449-3EFB44312889}" v="39" dt="2022-02-06T19:29:08.119"/>
    <p1510:client id="{10590800-81E0-67C5-377B-A4A6D4297234}" v="2038" dt="2022-02-06T22:16:55.935"/>
    <p1510:client id="{FE2D0216-C2B0-9BF4-92A8-C08691DCD709}" v="369" dt="2022-02-06T19:25:08.827"/>
  </p1510:revLst>
</p1510:revInfo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134" autoAdjust="0"/>
  </p:normalViewPr>
  <p:slideViewPr>
    <p:cSldViewPr>
      <p:cViewPr varScale="1">
        <p:scale>
          <a:sx n="87" d="100"/>
          <a:sy n="87" d="100"/>
        </p:scale>
        <p:origin x="1267" y="62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edro Dias Miranda" userId="S::pg47332@uminho.pt::041eefa0-9f97-4045-89d8-aed1cfbdb1c8" providerId="AD" clId="Web-{10590800-81E0-67C5-377B-A4A6D4297234}"/>
    <pc:docChg chg="addSld delSld modSld sldOrd addMainMaster">
      <pc:chgData name="João Pedro Dias Miranda" userId="S::pg47332@uminho.pt::041eefa0-9f97-4045-89d8-aed1cfbdb1c8" providerId="AD" clId="Web-{10590800-81E0-67C5-377B-A4A6D4297234}" dt="2022-02-06T22:16:55.935" v="1928"/>
      <pc:docMkLst>
        <pc:docMk/>
      </pc:docMkLst>
      <pc:sldChg chg="modSp">
        <pc:chgData name="João Pedro Dias Miranda" userId="S::pg47332@uminho.pt::041eefa0-9f97-4045-89d8-aed1cfbdb1c8" providerId="AD" clId="Web-{10590800-81E0-67C5-377B-A4A6D4297234}" dt="2022-02-06T22:11:33.705" v="1895" actId="20577"/>
        <pc:sldMkLst>
          <pc:docMk/>
          <pc:sldMk cId="2083579044" sldId="261"/>
        </pc:sldMkLst>
        <pc:spChg chg="mod">
          <ac:chgData name="João Pedro Dias Miranda" userId="S::pg47332@uminho.pt::041eefa0-9f97-4045-89d8-aed1cfbdb1c8" providerId="AD" clId="Web-{10590800-81E0-67C5-377B-A4A6D4297234}" dt="2022-02-06T22:11:33.705" v="1895" actId="20577"/>
          <ac:spMkLst>
            <pc:docMk/>
            <pc:sldMk cId="2083579044" sldId="261"/>
            <ac:spMk id="2" creationId="{B12C2390-66C5-417A-A63E-9C0042C7E344}"/>
          </ac:spMkLst>
        </pc:spChg>
      </pc:sldChg>
      <pc:sldChg chg="del">
        <pc:chgData name="João Pedro Dias Miranda" userId="S::pg47332@uminho.pt::041eefa0-9f97-4045-89d8-aed1cfbdb1c8" providerId="AD" clId="Web-{10590800-81E0-67C5-377B-A4A6D4297234}" dt="2022-02-06T21:01:30.091" v="1513"/>
        <pc:sldMkLst>
          <pc:docMk/>
          <pc:sldMk cId="2572473668" sldId="262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1.544" v="1514"/>
        <pc:sldMkLst>
          <pc:docMk/>
          <pc:sldMk cId="1711874207" sldId="263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2.263" v="1515"/>
        <pc:sldMkLst>
          <pc:docMk/>
          <pc:sldMk cId="2412519822" sldId="265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3.106" v="1516"/>
        <pc:sldMkLst>
          <pc:docMk/>
          <pc:sldMk cId="1124449794" sldId="266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4.419" v="1517"/>
        <pc:sldMkLst>
          <pc:docMk/>
          <pc:sldMk cId="1151258127" sldId="267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4.763" v="1518"/>
        <pc:sldMkLst>
          <pc:docMk/>
          <pc:sldMk cId="3111128428" sldId="268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6.216" v="1520"/>
        <pc:sldMkLst>
          <pc:docMk/>
          <pc:sldMk cId="2367370499" sldId="269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7.075" v="1522"/>
        <pc:sldMkLst>
          <pc:docMk/>
          <pc:sldMk cId="2025526788" sldId="270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8.107" v="1524"/>
        <pc:sldMkLst>
          <pc:docMk/>
          <pc:sldMk cId="4165465857" sldId="271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9.872" v="1526"/>
        <pc:sldMkLst>
          <pc:docMk/>
          <pc:sldMk cId="2967502710" sldId="272"/>
        </pc:sldMkLst>
      </pc:sldChg>
      <pc:sldChg chg="add del">
        <pc:chgData name="João Pedro Dias Miranda" userId="S::pg47332@uminho.pt::041eefa0-9f97-4045-89d8-aed1cfbdb1c8" providerId="AD" clId="Web-{10590800-81E0-67C5-377B-A4A6D4297234}" dt="2022-02-06T21:01:43.997" v="1531"/>
        <pc:sldMkLst>
          <pc:docMk/>
          <pc:sldMk cId="85792162" sldId="273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5.450" v="1519"/>
        <pc:sldMkLst>
          <pc:docMk/>
          <pc:sldMk cId="3221820002" sldId="275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6.794" v="1521"/>
        <pc:sldMkLst>
          <pc:docMk/>
          <pc:sldMk cId="3158616436" sldId="276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7.372" v="1523"/>
        <pc:sldMkLst>
          <pc:docMk/>
          <pc:sldMk cId="716183883" sldId="277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39.029" v="1525"/>
        <pc:sldMkLst>
          <pc:docMk/>
          <pc:sldMk cId="4121948986" sldId="278"/>
        </pc:sldMkLst>
      </pc:sldChg>
      <pc:sldChg chg="del">
        <pc:chgData name="João Pedro Dias Miranda" userId="S::pg47332@uminho.pt::041eefa0-9f97-4045-89d8-aed1cfbdb1c8" providerId="AD" clId="Web-{10590800-81E0-67C5-377B-A4A6D4297234}" dt="2022-02-06T21:01:40.154" v="1527"/>
        <pc:sldMkLst>
          <pc:docMk/>
          <pc:sldMk cId="3087303547" sldId="279"/>
        </pc:sldMkLst>
      </pc:sldChg>
      <pc:sldChg chg="modSp">
        <pc:chgData name="João Pedro Dias Miranda" userId="S::pg47332@uminho.pt::041eefa0-9f97-4045-89d8-aed1cfbdb1c8" providerId="AD" clId="Web-{10590800-81E0-67C5-377B-A4A6D4297234}" dt="2022-02-06T19:51:38.282" v="341" actId="1076"/>
        <pc:sldMkLst>
          <pc:docMk/>
          <pc:sldMk cId="1790406967" sldId="282"/>
        </pc:sldMkLst>
        <pc:spChg chg="mod">
          <ac:chgData name="João Pedro Dias Miranda" userId="S::pg47332@uminho.pt::041eefa0-9f97-4045-89d8-aed1cfbdb1c8" providerId="AD" clId="Web-{10590800-81E0-67C5-377B-A4A6D4297234}" dt="2022-02-06T19:51:36.563" v="340" actId="20577"/>
          <ac:spMkLst>
            <pc:docMk/>
            <pc:sldMk cId="1790406967" sldId="282"/>
            <ac:spMk id="2" creationId="{7DC685D2-E0AE-42D2-9147-07F1F18C1D50}"/>
          </ac:spMkLst>
        </pc:spChg>
        <pc:picChg chg="mod">
          <ac:chgData name="João Pedro Dias Miranda" userId="S::pg47332@uminho.pt::041eefa0-9f97-4045-89d8-aed1cfbdb1c8" providerId="AD" clId="Web-{10590800-81E0-67C5-377B-A4A6D4297234}" dt="2022-02-06T19:51:38.282" v="341" actId="1076"/>
          <ac:picMkLst>
            <pc:docMk/>
            <pc:sldMk cId="1790406967" sldId="282"/>
            <ac:picMk id="5" creationId="{65FCE894-B111-4A65-A870-44D0A7CB67F2}"/>
          </ac:picMkLst>
        </pc:picChg>
      </pc:sldChg>
      <pc:sldChg chg="modSp">
        <pc:chgData name="João Pedro Dias Miranda" userId="S::pg47332@uminho.pt::041eefa0-9f97-4045-89d8-aed1cfbdb1c8" providerId="AD" clId="Web-{10590800-81E0-67C5-377B-A4A6D4297234}" dt="2022-02-06T22:11:58.596" v="1903" actId="20577"/>
        <pc:sldMkLst>
          <pc:docMk/>
          <pc:sldMk cId="1568384340" sldId="283"/>
        </pc:sldMkLst>
        <pc:spChg chg="mod">
          <ac:chgData name="João Pedro Dias Miranda" userId="S::pg47332@uminho.pt::041eefa0-9f97-4045-89d8-aed1cfbdb1c8" providerId="AD" clId="Web-{10590800-81E0-67C5-377B-A4A6D4297234}" dt="2022-02-06T22:11:58.596" v="1903" actId="20577"/>
          <ac:spMkLst>
            <pc:docMk/>
            <pc:sldMk cId="1568384340" sldId="283"/>
            <ac:spMk id="2" creationId="{EB7015C3-5212-4197-9597-319353F8E123}"/>
          </ac:spMkLst>
        </pc:spChg>
        <pc:picChg chg="mod">
          <ac:chgData name="João Pedro Dias Miranda" userId="S::pg47332@uminho.pt::041eefa0-9f97-4045-89d8-aed1cfbdb1c8" providerId="AD" clId="Web-{10590800-81E0-67C5-377B-A4A6D4297234}" dt="2022-02-06T19:29:51.616" v="5" actId="1076"/>
          <ac:picMkLst>
            <pc:docMk/>
            <pc:sldMk cId="1568384340" sldId="283"/>
            <ac:picMk id="5" creationId="{BD020C4F-72AE-4728-AD43-C49FD2384D23}"/>
          </ac:picMkLst>
        </pc:picChg>
      </pc:sldChg>
      <pc:sldChg chg="modSp">
        <pc:chgData name="João Pedro Dias Miranda" userId="S::pg47332@uminho.pt::041eefa0-9f97-4045-89d8-aed1cfbdb1c8" providerId="AD" clId="Web-{10590800-81E0-67C5-377B-A4A6D4297234}" dt="2022-02-06T19:51:47.126" v="342" actId="1076"/>
        <pc:sldMkLst>
          <pc:docMk/>
          <pc:sldMk cId="1491783576" sldId="284"/>
        </pc:sldMkLst>
        <pc:spChg chg="mod">
          <ac:chgData name="João Pedro Dias Miranda" userId="S::pg47332@uminho.pt::041eefa0-9f97-4045-89d8-aed1cfbdb1c8" providerId="AD" clId="Web-{10590800-81E0-67C5-377B-A4A6D4297234}" dt="2022-02-06T19:30:08.695" v="11" actId="20577"/>
          <ac:spMkLst>
            <pc:docMk/>
            <pc:sldMk cId="1491783576" sldId="284"/>
            <ac:spMk id="2" creationId="{0C60A9B1-F267-4054-8459-B194996D9AFC}"/>
          </ac:spMkLst>
        </pc:spChg>
        <pc:picChg chg="mod">
          <ac:chgData name="João Pedro Dias Miranda" userId="S::pg47332@uminho.pt::041eefa0-9f97-4045-89d8-aed1cfbdb1c8" providerId="AD" clId="Web-{10590800-81E0-67C5-377B-A4A6D4297234}" dt="2022-02-06T19:51:47.126" v="342" actId="1076"/>
          <ac:picMkLst>
            <pc:docMk/>
            <pc:sldMk cId="1491783576" sldId="284"/>
            <ac:picMk id="5" creationId="{0F591AF3-D1C1-4DC4-B2C2-880EB2F3A70F}"/>
          </ac:picMkLst>
        </pc:picChg>
      </pc:sldChg>
      <pc:sldChg chg="modSp">
        <pc:chgData name="João Pedro Dias Miranda" userId="S::pg47332@uminho.pt::041eefa0-9f97-4045-89d8-aed1cfbdb1c8" providerId="AD" clId="Web-{10590800-81E0-67C5-377B-A4A6D4297234}" dt="2022-02-06T19:30:21.883" v="14" actId="1076"/>
        <pc:sldMkLst>
          <pc:docMk/>
          <pc:sldMk cId="4276965358" sldId="285"/>
        </pc:sldMkLst>
        <pc:spChg chg="mod">
          <ac:chgData name="João Pedro Dias Miranda" userId="S::pg47332@uminho.pt::041eefa0-9f97-4045-89d8-aed1cfbdb1c8" providerId="AD" clId="Web-{10590800-81E0-67C5-377B-A4A6D4297234}" dt="2022-02-06T19:30:14.836" v="12" actId="20577"/>
          <ac:spMkLst>
            <pc:docMk/>
            <pc:sldMk cId="4276965358" sldId="285"/>
            <ac:spMk id="2" creationId="{0C60A9B1-F267-4054-8459-B194996D9AFC}"/>
          </ac:spMkLst>
        </pc:spChg>
        <pc:picChg chg="mod">
          <ac:chgData name="João Pedro Dias Miranda" userId="S::pg47332@uminho.pt::041eefa0-9f97-4045-89d8-aed1cfbdb1c8" providerId="AD" clId="Web-{10590800-81E0-67C5-377B-A4A6D4297234}" dt="2022-02-06T19:30:21.883" v="14" actId="1076"/>
          <ac:picMkLst>
            <pc:docMk/>
            <pc:sldMk cId="4276965358" sldId="285"/>
            <ac:picMk id="6" creationId="{8AB9D47F-E540-4D61-A473-9E075B37C0FB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2:12:29.190" v="1908" actId="1076"/>
        <pc:sldMkLst>
          <pc:docMk/>
          <pc:sldMk cId="375183292" sldId="286"/>
        </pc:sldMkLst>
        <pc:spChg chg="mod">
          <ac:chgData name="João Pedro Dias Miranda" userId="S::pg47332@uminho.pt::041eefa0-9f97-4045-89d8-aed1cfbdb1c8" providerId="AD" clId="Web-{10590800-81E0-67C5-377B-A4A6D4297234}" dt="2022-02-06T22:12:27.237" v="1907" actId="20577"/>
          <ac:spMkLst>
            <pc:docMk/>
            <pc:sldMk cId="375183292" sldId="286"/>
            <ac:spMk id="2" creationId="{0C60A9B1-F267-4054-8459-B194996D9AFC}"/>
          </ac:spMkLst>
        </pc:spChg>
        <pc:picChg chg="add del mod">
          <ac:chgData name="João Pedro Dias Miranda" userId="S::pg47332@uminho.pt::041eefa0-9f97-4045-89d8-aed1cfbdb1c8" providerId="AD" clId="Web-{10590800-81E0-67C5-377B-A4A6D4297234}" dt="2022-02-06T19:52:01.642" v="343"/>
          <ac:picMkLst>
            <pc:docMk/>
            <pc:sldMk cId="375183292" sldId="286"/>
            <ac:picMk id="5" creationId="{1A715D36-201C-4F13-9FC2-9970622F8559}"/>
          </ac:picMkLst>
        </pc:picChg>
        <pc:picChg chg="mod modCrop">
          <ac:chgData name="João Pedro Dias Miranda" userId="S::pg47332@uminho.pt::041eefa0-9f97-4045-89d8-aed1cfbdb1c8" providerId="AD" clId="Web-{10590800-81E0-67C5-377B-A4A6D4297234}" dt="2022-02-06T22:12:29.190" v="1908" actId="1076"/>
          <ac:picMkLst>
            <pc:docMk/>
            <pc:sldMk cId="375183292" sldId="286"/>
            <ac:picMk id="6" creationId="{8AB9D47F-E540-4D61-A473-9E075B37C0FB}"/>
          </ac:picMkLst>
        </pc:picChg>
      </pc:sldChg>
      <pc:sldChg chg="addSp delSp modSp add del replId">
        <pc:chgData name="João Pedro Dias Miranda" userId="S::pg47332@uminho.pt::041eefa0-9f97-4045-89d8-aed1cfbdb1c8" providerId="AD" clId="Web-{10590800-81E0-67C5-377B-A4A6D4297234}" dt="2022-02-06T19:31:07.712" v="24"/>
        <pc:sldMkLst>
          <pc:docMk/>
          <pc:sldMk cId="2153673255" sldId="286"/>
        </pc:sldMkLst>
        <pc:picChg chg="add del mod modCrop">
          <ac:chgData name="João Pedro Dias Miranda" userId="S::pg47332@uminho.pt::041eefa0-9f97-4045-89d8-aed1cfbdb1c8" providerId="AD" clId="Web-{10590800-81E0-67C5-377B-A4A6D4297234}" dt="2022-02-06T19:31:00.525" v="23"/>
          <ac:picMkLst>
            <pc:docMk/>
            <pc:sldMk cId="2153673255" sldId="286"/>
            <ac:picMk id="5" creationId="{8EBCAF21-964F-4A84-82B7-27FCC916B624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30:28.977" v="17"/>
          <ac:picMkLst>
            <pc:docMk/>
            <pc:sldMk cId="2153673255" sldId="286"/>
            <ac:picMk id="6" creationId="{8AB9D47F-E540-4D61-A473-9E075B37C0FB}"/>
          </ac:picMkLst>
        </pc:picChg>
      </pc:sldChg>
      <pc:sldChg chg="del">
        <pc:chgData name="João Pedro Dias Miranda" userId="S::pg47332@uminho.pt::041eefa0-9f97-4045-89d8-aed1cfbdb1c8" providerId="AD" clId="Web-{10590800-81E0-67C5-377B-A4A6D4297234}" dt="2022-02-06T19:30:24.461" v="15"/>
        <pc:sldMkLst>
          <pc:docMk/>
          <pc:sldMk cId="2960545680" sldId="286"/>
        </pc:sldMkLst>
      </pc:sldChg>
      <pc:sldChg chg="add del replId">
        <pc:chgData name="João Pedro Dias Miranda" userId="S::pg47332@uminho.pt::041eefa0-9f97-4045-89d8-aed1cfbdb1c8" providerId="AD" clId="Web-{10590800-81E0-67C5-377B-A4A6D4297234}" dt="2022-02-06T19:31:58.261" v="45"/>
        <pc:sldMkLst>
          <pc:docMk/>
          <pc:sldMk cId="274092528" sldId="287"/>
        </pc:sldMkLst>
      </pc:sldChg>
      <pc:sldChg chg="delSp modSp add replId">
        <pc:chgData name="João Pedro Dias Miranda" userId="S::pg47332@uminho.pt::041eefa0-9f97-4045-89d8-aed1cfbdb1c8" providerId="AD" clId="Web-{10590800-81E0-67C5-377B-A4A6D4297234}" dt="2022-02-06T19:33:53.639" v="60" actId="1076"/>
        <pc:sldMkLst>
          <pc:docMk/>
          <pc:sldMk cId="688320149" sldId="287"/>
        </pc:sldMkLst>
        <pc:spChg chg="mod">
          <ac:chgData name="João Pedro Dias Miranda" userId="S::pg47332@uminho.pt::041eefa0-9f97-4045-89d8-aed1cfbdb1c8" providerId="AD" clId="Web-{10590800-81E0-67C5-377B-A4A6D4297234}" dt="2022-02-06T19:33:41.092" v="57" actId="20577"/>
          <ac:spMkLst>
            <pc:docMk/>
            <pc:sldMk cId="688320149" sldId="287"/>
            <ac:spMk id="2" creationId="{0C60A9B1-F267-4054-8459-B194996D9AFC}"/>
          </ac:spMkLst>
        </pc:spChg>
        <pc:picChg chg="mod">
          <ac:chgData name="João Pedro Dias Miranda" userId="S::pg47332@uminho.pt::041eefa0-9f97-4045-89d8-aed1cfbdb1c8" providerId="AD" clId="Web-{10590800-81E0-67C5-377B-A4A6D4297234}" dt="2022-02-06T19:33:53.639" v="60" actId="1076"/>
          <ac:picMkLst>
            <pc:docMk/>
            <pc:sldMk cId="688320149" sldId="287"/>
            <ac:picMk id="5" creationId="{1A715D36-201C-4F13-9FC2-9970622F8559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33:37.435" v="54"/>
          <ac:picMkLst>
            <pc:docMk/>
            <pc:sldMk cId="688320149" sldId="287"/>
            <ac:picMk id="6" creationId="{8AB9D47F-E540-4D61-A473-9E075B37C0FB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35:21.938" v="82" actId="20577"/>
        <pc:sldMkLst>
          <pc:docMk/>
          <pc:sldMk cId="3147715378" sldId="288"/>
        </pc:sldMkLst>
        <pc:spChg chg="mod">
          <ac:chgData name="João Pedro Dias Miranda" userId="S::pg47332@uminho.pt::041eefa0-9f97-4045-89d8-aed1cfbdb1c8" providerId="AD" clId="Web-{10590800-81E0-67C5-377B-A4A6D4297234}" dt="2022-02-06T19:35:21.938" v="82" actId="20577"/>
          <ac:spMkLst>
            <pc:docMk/>
            <pc:sldMk cId="3147715378" sldId="288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34:28.296" v="62" actId="20577"/>
          <ac:spMkLst>
            <pc:docMk/>
            <pc:sldMk cId="3147715378" sldId="288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34:34.156" v="65"/>
          <ac:picMkLst>
            <pc:docMk/>
            <pc:sldMk cId="3147715378" sldId="288"/>
            <ac:picMk id="5" creationId="{0F591AF3-D1C1-4DC4-B2C2-880EB2F3A70F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35:15.095" v="69" actId="1076"/>
          <ac:picMkLst>
            <pc:docMk/>
            <pc:sldMk cId="3147715378" sldId="288"/>
            <ac:picMk id="6" creationId="{6FD22AE3-5180-405D-AD73-106EC10B9BA7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52:33.268" v="349" actId="14100"/>
        <pc:sldMkLst>
          <pc:docMk/>
          <pc:sldMk cId="4104669396" sldId="289"/>
        </pc:sldMkLst>
        <pc:spChg chg="mod">
          <ac:chgData name="João Pedro Dias Miranda" userId="S::pg47332@uminho.pt::041eefa0-9f97-4045-89d8-aed1cfbdb1c8" providerId="AD" clId="Web-{10590800-81E0-67C5-377B-A4A6D4297234}" dt="2022-02-06T19:52:26.268" v="347" actId="20577"/>
          <ac:spMkLst>
            <pc:docMk/>
            <pc:sldMk cId="4104669396" sldId="289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35:34.486" v="88" actId="20577"/>
          <ac:spMkLst>
            <pc:docMk/>
            <pc:sldMk cId="4104669396" sldId="289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19:37:38.833" v="122" actId="1076"/>
          <ac:picMkLst>
            <pc:docMk/>
            <pc:sldMk cId="4104669396" sldId="289"/>
            <ac:picMk id="5" creationId="{DB009480-D0E9-4D8C-A04D-C13DB0F4E40C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35:29.501" v="84"/>
          <ac:picMkLst>
            <pc:docMk/>
            <pc:sldMk cId="4104669396" sldId="289"/>
            <ac:picMk id="6" creationId="{8AB9D47F-E540-4D61-A473-9E075B37C0FB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52:33.268" v="349" actId="14100"/>
          <ac:picMkLst>
            <pc:docMk/>
            <pc:sldMk cId="4104669396" sldId="289"/>
            <ac:picMk id="7" creationId="{3C8476FC-BE51-49B9-BACC-ED3F42392B34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38:53.116" v="156" actId="20577"/>
        <pc:sldMkLst>
          <pc:docMk/>
          <pc:sldMk cId="2329619734" sldId="290"/>
        </pc:sldMkLst>
        <pc:spChg chg="mod">
          <ac:chgData name="João Pedro Dias Miranda" userId="S::pg47332@uminho.pt::041eefa0-9f97-4045-89d8-aed1cfbdb1c8" providerId="AD" clId="Web-{10590800-81E0-67C5-377B-A4A6D4297234}" dt="2022-02-06T19:38:53.116" v="156" actId="20577"/>
          <ac:spMkLst>
            <pc:docMk/>
            <pc:sldMk cId="2329619734" sldId="290"/>
            <ac:spMk id="2" creationId="{0C60A9B1-F267-4054-8459-B194996D9AFC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37:48.505" v="125"/>
          <ac:picMkLst>
            <pc:docMk/>
            <pc:sldMk cId="2329619734" sldId="290"/>
            <ac:picMk id="5" creationId="{DB009480-D0E9-4D8C-A04D-C13DB0F4E40C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38:37.819" v="149" actId="1076"/>
          <ac:picMkLst>
            <pc:docMk/>
            <pc:sldMk cId="2329619734" sldId="290"/>
            <ac:picMk id="6" creationId="{EBB22061-B58A-46A9-AD21-A44AC72759E4}"/>
          </ac:picMkLst>
        </pc:picChg>
        <pc:picChg chg="mod">
          <ac:chgData name="João Pedro Dias Miranda" userId="S::pg47332@uminho.pt::041eefa0-9f97-4045-89d8-aed1cfbdb1c8" providerId="AD" clId="Web-{10590800-81E0-67C5-377B-A4A6D4297234}" dt="2022-02-06T19:38:06.084" v="137" actId="1076"/>
          <ac:picMkLst>
            <pc:docMk/>
            <pc:sldMk cId="2329619734" sldId="290"/>
            <ac:picMk id="7" creationId="{3C8476FC-BE51-49B9-BACC-ED3F42392B34}"/>
          </ac:picMkLst>
        </pc:picChg>
      </pc:sldChg>
      <pc:sldChg chg="addSp delSp modSp add ord replId">
        <pc:chgData name="João Pedro Dias Miranda" userId="S::pg47332@uminho.pt::041eefa0-9f97-4045-89d8-aed1cfbdb1c8" providerId="AD" clId="Web-{10590800-81E0-67C5-377B-A4A6D4297234}" dt="2022-02-06T19:40:11.041" v="179" actId="1076"/>
        <pc:sldMkLst>
          <pc:docMk/>
          <pc:sldMk cId="2628631820" sldId="291"/>
        </pc:sldMkLst>
        <pc:spChg chg="mod">
          <ac:chgData name="João Pedro Dias Miranda" userId="S::pg47332@uminho.pt::041eefa0-9f97-4045-89d8-aed1cfbdb1c8" providerId="AD" clId="Web-{10590800-81E0-67C5-377B-A4A6D4297234}" dt="2022-02-06T19:40:00.072" v="173" actId="20577"/>
          <ac:spMkLst>
            <pc:docMk/>
            <pc:sldMk cId="2628631820" sldId="291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39:29.368" v="165" actId="20577"/>
          <ac:spMkLst>
            <pc:docMk/>
            <pc:sldMk cId="2628631820" sldId="291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19:40:11.041" v="179" actId="1076"/>
          <ac:picMkLst>
            <pc:docMk/>
            <pc:sldMk cId="2628631820" sldId="291"/>
            <ac:picMk id="5" creationId="{B6CF5664-3370-475A-8647-59B3A7328175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39:31.602" v="166"/>
          <ac:picMkLst>
            <pc:docMk/>
            <pc:sldMk cId="2628631820" sldId="291"/>
            <ac:picMk id="6" creationId="{6FD22AE3-5180-405D-AD73-106EC10B9BA7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44:26.723" v="220" actId="20577"/>
        <pc:sldMkLst>
          <pc:docMk/>
          <pc:sldMk cId="1098980112" sldId="292"/>
        </pc:sldMkLst>
        <pc:spChg chg="mod">
          <ac:chgData name="João Pedro Dias Miranda" userId="S::pg47332@uminho.pt::041eefa0-9f97-4045-89d8-aed1cfbdb1c8" providerId="AD" clId="Web-{10590800-81E0-67C5-377B-A4A6D4297234}" dt="2022-02-06T19:40:52.932" v="187" actId="20577"/>
          <ac:spMkLst>
            <pc:docMk/>
            <pc:sldMk cId="1098980112" sldId="292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44:26.723" v="220" actId="20577"/>
          <ac:spMkLst>
            <pc:docMk/>
            <pc:sldMk cId="1098980112" sldId="292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40:20.541" v="181"/>
          <ac:picMkLst>
            <pc:docMk/>
            <pc:sldMk cId="1098980112" sldId="292"/>
            <ac:picMk id="5" creationId="{DB009480-D0E9-4D8C-A04D-C13DB0F4E40C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41:30.574" v="197" actId="1076"/>
          <ac:picMkLst>
            <pc:docMk/>
            <pc:sldMk cId="1098980112" sldId="292"/>
            <ac:picMk id="6" creationId="{2F9F88F9-56D7-4371-BFE4-A1AE11A27DCE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40:21.338" v="182"/>
          <ac:picMkLst>
            <pc:docMk/>
            <pc:sldMk cId="1098980112" sldId="292"/>
            <ac:picMk id="7" creationId="{3C8476FC-BE51-49B9-BACC-ED3F42392B34}"/>
          </ac:picMkLst>
        </pc:picChg>
        <pc:picChg chg="add mod modCrop">
          <ac:chgData name="João Pedro Dias Miranda" userId="S::pg47332@uminho.pt::041eefa0-9f97-4045-89d8-aed1cfbdb1c8" providerId="AD" clId="Web-{10590800-81E0-67C5-377B-A4A6D4297234}" dt="2022-02-06T19:42:23.469" v="207" actId="1076"/>
          <ac:picMkLst>
            <pc:docMk/>
            <pc:sldMk cId="1098980112" sldId="292"/>
            <ac:picMk id="8" creationId="{A937B422-CFBF-448F-A23E-413ED6ECFB1A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2:13:00.035" v="1909" actId="14100"/>
        <pc:sldMkLst>
          <pc:docMk/>
          <pc:sldMk cId="1703006498" sldId="293"/>
        </pc:sldMkLst>
        <pc:spChg chg="mod">
          <ac:chgData name="João Pedro Dias Miranda" userId="S::pg47332@uminho.pt::041eefa0-9f97-4045-89d8-aed1cfbdb1c8" providerId="AD" clId="Web-{10590800-81E0-67C5-377B-A4A6D4297234}" dt="2022-02-06T19:43:05.283" v="211" actId="20577"/>
          <ac:spMkLst>
            <pc:docMk/>
            <pc:sldMk cId="1703006498" sldId="293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44:30.629" v="222" actId="20577"/>
          <ac:spMkLst>
            <pc:docMk/>
            <pc:sldMk cId="1703006498" sldId="293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19:43:18.768" v="215" actId="1076"/>
          <ac:picMkLst>
            <pc:docMk/>
            <pc:sldMk cId="1703006498" sldId="293"/>
            <ac:picMk id="5" creationId="{052487A5-01C3-42EB-8214-FC6EC9A7E41E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41:37.871" v="199"/>
          <ac:picMkLst>
            <pc:docMk/>
            <pc:sldMk cId="1703006498" sldId="293"/>
            <ac:picMk id="6" creationId="{2F9F88F9-56D7-4371-BFE4-A1AE11A27DCE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2:13:00.035" v="1909" actId="14100"/>
          <ac:picMkLst>
            <pc:docMk/>
            <pc:sldMk cId="1703006498" sldId="293"/>
            <ac:picMk id="7" creationId="{87EA4827-268D-4E1F-8960-BC719C221B54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45:09.193" v="234" actId="1076"/>
        <pc:sldMkLst>
          <pc:docMk/>
          <pc:sldMk cId="2809545516" sldId="294"/>
        </pc:sldMkLst>
        <pc:spChg chg="mod">
          <ac:chgData name="João Pedro Dias Miranda" userId="S::pg47332@uminho.pt::041eefa0-9f97-4045-89d8-aed1cfbdb1c8" providerId="AD" clId="Web-{10590800-81E0-67C5-377B-A4A6D4297234}" dt="2022-02-06T19:44:35.676" v="227" actId="20577"/>
          <ac:spMkLst>
            <pc:docMk/>
            <pc:sldMk cId="2809545516" sldId="294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44:33.613" v="224" actId="20577"/>
          <ac:spMkLst>
            <pc:docMk/>
            <pc:sldMk cId="2809545516" sldId="294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44:36.489" v="228"/>
          <ac:picMkLst>
            <pc:docMk/>
            <pc:sldMk cId="2809545516" sldId="294"/>
            <ac:picMk id="5" creationId="{1A715D36-201C-4F13-9FC2-9970622F8559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45:09.193" v="234" actId="1076"/>
          <ac:picMkLst>
            <pc:docMk/>
            <pc:sldMk cId="2809545516" sldId="294"/>
            <ac:picMk id="6" creationId="{166092A8-E262-4CA0-B804-134EFB51CD41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54:10.865" v="358" actId="1076"/>
        <pc:sldMkLst>
          <pc:docMk/>
          <pc:sldMk cId="972664713" sldId="295"/>
        </pc:sldMkLst>
        <pc:spChg chg="mod">
          <ac:chgData name="João Pedro Dias Miranda" userId="S::pg47332@uminho.pt::041eefa0-9f97-4045-89d8-aed1cfbdb1c8" providerId="AD" clId="Web-{10590800-81E0-67C5-377B-A4A6D4297234}" dt="2022-02-06T19:54:05.599" v="356" actId="20577"/>
          <ac:spMkLst>
            <pc:docMk/>
            <pc:sldMk cId="972664713" sldId="295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45:38.631" v="238" actId="20577"/>
          <ac:spMkLst>
            <pc:docMk/>
            <pc:sldMk cId="972664713" sldId="295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45:40.053" v="239"/>
          <ac:picMkLst>
            <pc:docMk/>
            <pc:sldMk cId="972664713" sldId="295"/>
            <ac:picMk id="5" creationId="{B6CF5664-3370-475A-8647-59B3A7328175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48:10.854" v="286" actId="14100"/>
          <ac:picMkLst>
            <pc:docMk/>
            <pc:sldMk cId="972664713" sldId="295"/>
            <ac:picMk id="6" creationId="{B2C7EFF7-B494-4853-93B2-398D583BDF99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54:10.865" v="358" actId="1076"/>
          <ac:picMkLst>
            <pc:docMk/>
            <pc:sldMk cId="972664713" sldId="295"/>
            <ac:picMk id="7" creationId="{751B073B-15DD-4A51-A59B-954791AD41B8}"/>
          </ac:picMkLst>
        </pc:picChg>
      </pc:sldChg>
      <pc:sldChg chg="new del">
        <pc:chgData name="João Pedro Dias Miranda" userId="S::pg47332@uminho.pt::041eefa0-9f97-4045-89d8-aed1cfbdb1c8" providerId="AD" clId="Web-{10590800-81E0-67C5-377B-A4A6D4297234}" dt="2022-02-06T19:45:15.896" v="236"/>
        <pc:sldMkLst>
          <pc:docMk/>
          <pc:sldMk cId="1575963568" sldId="295"/>
        </pc:sldMkLst>
      </pc:sldChg>
      <pc:sldChg chg="delSp modSp add del replId">
        <pc:chgData name="João Pedro Dias Miranda" userId="S::pg47332@uminho.pt::041eefa0-9f97-4045-89d8-aed1cfbdb1c8" providerId="AD" clId="Web-{10590800-81E0-67C5-377B-A4A6D4297234}" dt="2022-02-06T19:53:42.770" v="350"/>
        <pc:sldMkLst>
          <pc:docMk/>
          <pc:sldMk cId="3703779766" sldId="296"/>
        </pc:sldMkLst>
        <pc:spChg chg="mod">
          <ac:chgData name="João Pedro Dias Miranda" userId="S::pg47332@uminho.pt::041eefa0-9f97-4045-89d8-aed1cfbdb1c8" providerId="AD" clId="Web-{10590800-81E0-67C5-377B-A4A6D4297234}" dt="2022-02-06T19:47:10.134" v="261" actId="20577"/>
          <ac:spMkLst>
            <pc:docMk/>
            <pc:sldMk cId="3703779766" sldId="296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46:21.538" v="249" actId="20577"/>
          <ac:spMkLst>
            <pc:docMk/>
            <pc:sldMk cId="3703779766" sldId="296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46:24.460" v="251"/>
          <ac:picMkLst>
            <pc:docMk/>
            <pc:sldMk cId="3703779766" sldId="296"/>
            <ac:picMk id="6" creationId="{2F9F88F9-56D7-4371-BFE4-A1AE11A27DCE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46:23.882" v="250"/>
          <ac:picMkLst>
            <pc:docMk/>
            <pc:sldMk cId="3703779766" sldId="296"/>
            <ac:picMk id="8" creationId="{A937B422-CFBF-448F-A23E-413ED6ECFB1A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2:05:55.245" v="1856" actId="1076"/>
        <pc:sldMkLst>
          <pc:docMk/>
          <pc:sldMk cId="3758226309" sldId="297"/>
        </pc:sldMkLst>
        <pc:spChg chg="mod">
          <ac:chgData name="João Pedro Dias Miranda" userId="S::pg47332@uminho.pt::041eefa0-9f97-4045-89d8-aed1cfbdb1c8" providerId="AD" clId="Web-{10590800-81E0-67C5-377B-A4A6D4297234}" dt="2022-02-06T19:54:22.193" v="363" actId="20577"/>
          <ac:spMkLst>
            <pc:docMk/>
            <pc:sldMk cId="3758226309" sldId="297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19:48:55.090" v="294" actId="20577"/>
          <ac:spMkLst>
            <pc:docMk/>
            <pc:sldMk cId="3758226309" sldId="297"/>
            <ac:spMk id="4" creationId="{5AE47C14-EDA6-4BA0-B26D-20A2FBD1D344}"/>
          </ac:spMkLst>
        </pc:spChg>
        <pc:spChg chg="add del mod">
          <ac:chgData name="João Pedro Dias Miranda" userId="S::pg47332@uminho.pt::041eefa0-9f97-4045-89d8-aed1cfbdb1c8" providerId="AD" clId="Web-{10590800-81E0-67C5-377B-A4A6D4297234}" dt="2022-02-06T22:00:03.317" v="1848"/>
          <ac:spMkLst>
            <pc:docMk/>
            <pc:sldMk cId="3758226309" sldId="297"/>
            <ac:spMk id="5" creationId="{42DB2F1F-B66E-4EA3-B5C7-F6BCC4E490CE}"/>
          </ac:spMkLst>
        </pc:spChg>
        <pc:spChg chg="add del">
          <ac:chgData name="João Pedro Dias Miranda" userId="S::pg47332@uminho.pt::041eefa0-9f97-4045-89d8-aed1cfbdb1c8" providerId="AD" clId="Web-{10590800-81E0-67C5-377B-A4A6D4297234}" dt="2022-02-06T19:49:37.404" v="307"/>
          <ac:spMkLst>
            <pc:docMk/>
            <pc:sldMk cId="3758226309" sldId="297"/>
            <ac:spMk id="9" creationId="{A6C5E2A5-14D3-4D80-B21C-E4DA1BA91FEF}"/>
          </ac:spMkLst>
        </pc:spChg>
        <pc:picChg chg="add del mod">
          <ac:chgData name="João Pedro Dias Miranda" userId="S::pg47332@uminho.pt::041eefa0-9f97-4045-89d8-aed1cfbdb1c8" providerId="AD" clId="Web-{10590800-81E0-67C5-377B-A4A6D4297234}" dt="2022-02-06T19:49:49.060" v="312"/>
          <ac:picMkLst>
            <pc:docMk/>
            <pc:sldMk cId="3758226309" sldId="297"/>
            <ac:picMk id="5" creationId="{9BA820E6-EB9A-4468-AB42-809E23D70907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48:56.355" v="295"/>
          <ac:picMkLst>
            <pc:docMk/>
            <pc:sldMk cId="3758226309" sldId="297"/>
            <ac:picMk id="6" creationId="{B2C7EFF7-B494-4853-93B2-398D583BDF99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2:05:53.511" v="1855" actId="1076"/>
          <ac:picMkLst>
            <pc:docMk/>
            <pc:sldMk cId="3758226309" sldId="297"/>
            <ac:picMk id="6" creationId="{CBA6D75A-D902-4DFC-AC54-854D7699EDBF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48:57.762" v="296"/>
          <ac:picMkLst>
            <pc:docMk/>
            <pc:sldMk cId="3758226309" sldId="297"/>
            <ac:picMk id="7" creationId="{751B073B-15DD-4A51-A59B-954791AD41B8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19:49:46.560" v="311"/>
          <ac:picMkLst>
            <pc:docMk/>
            <pc:sldMk cId="3758226309" sldId="297"/>
            <ac:picMk id="8" creationId="{B0B062D1-B3D3-4140-99ED-233C6B7CE2C1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50:50.812" v="325" actId="1076"/>
          <ac:picMkLst>
            <pc:docMk/>
            <pc:sldMk cId="3758226309" sldId="297"/>
            <ac:picMk id="10" creationId="{274AAA6F-4DA7-4704-B336-BE5827908F89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2:03:13.961" v="1849"/>
          <ac:picMkLst>
            <pc:docMk/>
            <pc:sldMk cId="3758226309" sldId="297"/>
            <ac:picMk id="11" creationId="{E542E2B1-4764-4A9A-9E3B-C566290BF90B}"/>
          </ac:picMkLst>
        </pc:picChg>
        <pc:picChg chg="add mod modCrop">
          <ac:chgData name="João Pedro Dias Miranda" userId="S::pg47332@uminho.pt::041eefa0-9f97-4045-89d8-aed1cfbdb1c8" providerId="AD" clId="Web-{10590800-81E0-67C5-377B-A4A6D4297234}" dt="2022-02-06T22:05:55.245" v="1856" actId="1076"/>
          <ac:picMkLst>
            <pc:docMk/>
            <pc:sldMk cId="3758226309" sldId="297"/>
            <ac:picMk id="12" creationId="{F77D1952-6638-482F-B1B7-3A2608533A6D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19:56:24.400" v="384" actId="20577"/>
        <pc:sldMkLst>
          <pc:docMk/>
          <pc:sldMk cId="3292169893" sldId="298"/>
        </pc:sldMkLst>
        <pc:spChg chg="mod">
          <ac:chgData name="João Pedro Dias Miranda" userId="S::pg47332@uminho.pt::041eefa0-9f97-4045-89d8-aed1cfbdb1c8" providerId="AD" clId="Web-{10590800-81E0-67C5-377B-A4A6D4297234}" dt="2022-02-06T19:56:24.400" v="384" actId="20577"/>
          <ac:spMkLst>
            <pc:docMk/>
            <pc:sldMk cId="3292169893" sldId="298"/>
            <ac:spMk id="2" creationId="{4F62CEC1-A8C2-4F4B-9D50-74773F26FE79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54:41.850" v="365"/>
          <ac:picMkLst>
            <pc:docMk/>
            <pc:sldMk cId="3292169893" sldId="298"/>
            <ac:picMk id="5" creationId="{AEF1D265-2BE8-4DEB-BE46-C1290BF49F74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56:05.587" v="380" actId="1076"/>
          <ac:picMkLst>
            <pc:docMk/>
            <pc:sldMk cId="3292169893" sldId="298"/>
            <ac:picMk id="6" creationId="{0C481364-A9DF-4492-8CEA-8B63A543382F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19:56:07.274" v="381" actId="1076"/>
          <ac:picMkLst>
            <pc:docMk/>
            <pc:sldMk cId="3292169893" sldId="298"/>
            <ac:picMk id="7" creationId="{2779A2C4-E292-4433-A7F3-75ADA85FE753}"/>
          </ac:picMkLst>
        </pc:picChg>
      </pc:sldChg>
      <pc:sldChg chg="delSp modSp add del replId">
        <pc:chgData name="João Pedro Dias Miranda" userId="S::pg47332@uminho.pt::041eefa0-9f97-4045-89d8-aed1cfbdb1c8" providerId="AD" clId="Web-{10590800-81E0-67C5-377B-A4A6D4297234}" dt="2022-02-06T19:59:32.577" v="484"/>
        <pc:sldMkLst>
          <pc:docMk/>
          <pc:sldMk cId="1431435778" sldId="299"/>
        </pc:sldMkLst>
        <pc:spChg chg="mod">
          <ac:chgData name="João Pedro Dias Miranda" userId="S::pg47332@uminho.pt::041eefa0-9f97-4045-89d8-aed1cfbdb1c8" providerId="AD" clId="Web-{10590800-81E0-67C5-377B-A4A6D4297234}" dt="2022-02-06T19:56:46.119" v="392" actId="20577"/>
          <ac:spMkLst>
            <pc:docMk/>
            <pc:sldMk cId="1431435778" sldId="299"/>
            <ac:spMk id="2" creationId="{4F62CEC1-A8C2-4F4B-9D50-74773F26FE79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19:56:32.228" v="387"/>
          <ac:picMkLst>
            <pc:docMk/>
            <pc:sldMk cId="1431435778" sldId="299"/>
            <ac:picMk id="6" creationId="{0C481364-A9DF-4492-8CEA-8B63A543382F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19:56:31.525" v="386"/>
          <ac:picMkLst>
            <pc:docMk/>
            <pc:sldMk cId="1431435778" sldId="299"/>
            <ac:picMk id="7" creationId="{2779A2C4-E292-4433-A7F3-75ADA85FE753}"/>
          </ac:picMkLst>
        </pc:picChg>
      </pc:sldChg>
      <pc:sldChg chg="new del">
        <pc:chgData name="João Pedro Dias Miranda" userId="S::pg47332@uminho.pt::041eefa0-9f97-4045-89d8-aed1cfbdb1c8" providerId="AD" clId="Web-{10590800-81E0-67C5-377B-A4A6D4297234}" dt="2022-02-06T19:57:03.635" v="394"/>
        <pc:sldMkLst>
          <pc:docMk/>
          <pc:sldMk cId="469472473" sldId="300"/>
        </pc:sldMkLst>
      </pc:sldChg>
      <pc:sldChg chg="modSp add">
        <pc:chgData name="João Pedro Dias Miranda" userId="S::pg47332@uminho.pt::041eefa0-9f97-4045-89d8-aed1cfbdb1c8" providerId="AD" clId="Web-{10590800-81E0-67C5-377B-A4A6D4297234}" dt="2022-02-06T21:57:09.610" v="1828" actId="20577"/>
        <pc:sldMkLst>
          <pc:docMk/>
          <pc:sldMk cId="3642315106" sldId="300"/>
        </pc:sldMkLst>
        <pc:spChg chg="mod">
          <ac:chgData name="João Pedro Dias Miranda" userId="S::pg47332@uminho.pt::041eefa0-9f97-4045-89d8-aed1cfbdb1c8" providerId="AD" clId="Web-{10590800-81E0-67C5-377B-A4A6D4297234}" dt="2022-02-06T21:57:09.610" v="1828" actId="20577"/>
          <ac:spMkLst>
            <pc:docMk/>
            <pc:sldMk cId="3642315106" sldId="300"/>
            <ac:spMk id="133" creationId="{00000000-0000-0000-0000-000000000000}"/>
          </ac:spMkLst>
        </pc:spChg>
      </pc:sldChg>
      <pc:sldChg chg="modSp add replId">
        <pc:chgData name="João Pedro Dias Miranda" userId="S::pg47332@uminho.pt::041eefa0-9f97-4045-89d8-aed1cfbdb1c8" providerId="AD" clId="Web-{10590800-81E0-67C5-377B-A4A6D4297234}" dt="2022-02-06T20:00:18.500" v="506" actId="20577"/>
        <pc:sldMkLst>
          <pc:docMk/>
          <pc:sldMk cId="649815114" sldId="301"/>
        </pc:sldMkLst>
        <pc:spChg chg="mod">
          <ac:chgData name="João Pedro Dias Miranda" userId="S::pg47332@uminho.pt::041eefa0-9f97-4045-89d8-aed1cfbdb1c8" providerId="AD" clId="Web-{10590800-81E0-67C5-377B-A4A6D4297234}" dt="2022-02-06T20:00:18.500" v="506" actId="20577"/>
          <ac:spMkLst>
            <pc:docMk/>
            <pc:sldMk cId="649815114" sldId="301"/>
            <ac:spMk id="133" creationId="{00000000-0000-0000-0000-000000000000}"/>
          </ac:spMkLst>
        </pc:spChg>
      </pc:sldChg>
      <pc:sldChg chg="addSp modSp add replId">
        <pc:chgData name="João Pedro Dias Miranda" userId="S::pg47332@uminho.pt::041eefa0-9f97-4045-89d8-aed1cfbdb1c8" providerId="AD" clId="Web-{10590800-81E0-67C5-377B-A4A6D4297234}" dt="2022-02-06T21:53:37.215" v="1801" actId="1076"/>
        <pc:sldMkLst>
          <pc:docMk/>
          <pc:sldMk cId="3188836089" sldId="302"/>
        </pc:sldMkLst>
        <pc:spChg chg="mod">
          <ac:chgData name="João Pedro Dias Miranda" userId="S::pg47332@uminho.pt::041eefa0-9f97-4045-89d8-aed1cfbdb1c8" providerId="AD" clId="Web-{10590800-81E0-67C5-377B-A4A6D4297234}" dt="2022-02-06T21:51:32.931" v="1797" actId="20577"/>
          <ac:spMkLst>
            <pc:docMk/>
            <pc:sldMk cId="3188836089" sldId="302"/>
            <ac:spMk id="2" creationId="{4F62CEC1-A8C2-4F4B-9D50-74773F26FE79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21:53:37.215" v="1801" actId="1076"/>
          <ac:picMkLst>
            <pc:docMk/>
            <pc:sldMk cId="3188836089" sldId="302"/>
            <ac:picMk id="5" creationId="{984CFF99-4C92-40D9-9A52-0CBF945D5740}"/>
          </ac:picMkLst>
        </pc:picChg>
      </pc:sldChg>
      <pc:sldChg chg="modSp add replId">
        <pc:chgData name="João Pedro Dias Miranda" userId="S::pg47332@uminho.pt::041eefa0-9f97-4045-89d8-aed1cfbdb1c8" providerId="AD" clId="Web-{10590800-81E0-67C5-377B-A4A6D4297234}" dt="2022-02-06T20:00:06.297" v="505" actId="20577"/>
        <pc:sldMkLst>
          <pc:docMk/>
          <pc:sldMk cId="3912623590" sldId="303"/>
        </pc:sldMkLst>
        <pc:spChg chg="mod">
          <ac:chgData name="João Pedro Dias Miranda" userId="S::pg47332@uminho.pt::041eefa0-9f97-4045-89d8-aed1cfbdb1c8" providerId="AD" clId="Web-{10590800-81E0-67C5-377B-A4A6D4297234}" dt="2022-02-06T20:00:06.297" v="505" actId="20577"/>
          <ac:spMkLst>
            <pc:docMk/>
            <pc:sldMk cId="3912623590" sldId="303"/>
            <ac:spMk id="133" creationId="{00000000-0000-0000-0000-000000000000}"/>
          </ac:spMkLst>
        </pc:spChg>
      </pc:sldChg>
      <pc:sldChg chg="new del">
        <pc:chgData name="João Pedro Dias Miranda" userId="S::pg47332@uminho.pt::041eefa0-9f97-4045-89d8-aed1cfbdb1c8" providerId="AD" clId="Web-{10590800-81E0-67C5-377B-A4A6D4297234}" dt="2022-02-06T20:00:34.172" v="509"/>
        <pc:sldMkLst>
          <pc:docMk/>
          <pc:sldMk cId="924930770" sldId="304"/>
        </pc:sldMkLst>
      </pc:sldChg>
      <pc:sldChg chg="addSp delSp modSp add replId">
        <pc:chgData name="João Pedro Dias Miranda" userId="S::pg47332@uminho.pt::041eefa0-9f97-4045-89d8-aed1cfbdb1c8" providerId="AD" clId="Web-{10590800-81E0-67C5-377B-A4A6D4297234}" dt="2022-02-06T20:21:01.989" v="820" actId="14100"/>
        <pc:sldMkLst>
          <pc:docMk/>
          <pc:sldMk cId="3387851411" sldId="305"/>
        </pc:sldMkLst>
        <pc:spChg chg="del mod">
          <ac:chgData name="João Pedro Dias Miranda" userId="S::pg47332@uminho.pt::041eefa0-9f97-4045-89d8-aed1cfbdb1c8" providerId="AD" clId="Web-{10590800-81E0-67C5-377B-A4A6D4297234}" dt="2022-02-06T20:19:47.737" v="805"/>
          <ac:spMkLst>
            <pc:docMk/>
            <pc:sldMk cId="3387851411" sldId="305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19:10.611" v="800" actId="20577"/>
          <ac:spMkLst>
            <pc:docMk/>
            <pc:sldMk cId="3387851411" sldId="305"/>
            <ac:spMk id="4" creationId="{5AE47C14-EDA6-4BA0-B26D-20A2FBD1D344}"/>
          </ac:spMkLst>
        </pc:spChg>
        <pc:spChg chg="add del">
          <ac:chgData name="João Pedro Dias Miranda" userId="S::pg47332@uminho.pt::041eefa0-9f97-4045-89d8-aed1cfbdb1c8" providerId="AD" clId="Web-{10590800-81E0-67C5-377B-A4A6D4297234}" dt="2022-02-06T20:03:09.114" v="541"/>
          <ac:spMkLst>
            <pc:docMk/>
            <pc:sldMk cId="3387851411" sldId="305"/>
            <ac:spMk id="11" creationId="{E8D0D83E-1F48-4435-AC4D-E6B9E1CF09A9}"/>
          </ac:spMkLst>
        </pc:spChg>
        <pc:spChg chg="add del">
          <ac:chgData name="João Pedro Dias Miranda" userId="S::pg47332@uminho.pt::041eefa0-9f97-4045-89d8-aed1cfbdb1c8" providerId="AD" clId="Web-{10590800-81E0-67C5-377B-A4A6D4297234}" dt="2022-02-06T20:04:23.851" v="556"/>
          <ac:spMkLst>
            <pc:docMk/>
            <pc:sldMk cId="3387851411" sldId="305"/>
            <ac:spMk id="15" creationId="{AD42B3E4-01C0-48CF-9FA3-A43808D26F31}"/>
          </ac:spMkLst>
        </pc:spChg>
        <pc:spChg chg="add del mod">
          <ac:chgData name="João Pedro Dias Miranda" userId="S::pg47332@uminho.pt::041eefa0-9f97-4045-89d8-aed1cfbdb1c8" providerId="AD" clId="Web-{10590800-81E0-67C5-377B-A4A6D4297234}" dt="2022-02-06T20:05:05.555" v="566"/>
          <ac:spMkLst>
            <pc:docMk/>
            <pc:sldMk cId="3387851411" sldId="305"/>
            <ac:spMk id="17" creationId="{CE8FFDBE-2BC8-42B0-8C4F-FCA71F70273D}"/>
          </ac:spMkLst>
        </pc:spChg>
        <pc:spChg chg="add del">
          <ac:chgData name="João Pedro Dias Miranda" userId="S::pg47332@uminho.pt::041eefa0-9f97-4045-89d8-aed1cfbdb1c8" providerId="AD" clId="Web-{10590800-81E0-67C5-377B-A4A6D4297234}" dt="2022-02-06T20:05:11.790" v="568"/>
          <ac:spMkLst>
            <pc:docMk/>
            <pc:sldMk cId="3387851411" sldId="305"/>
            <ac:spMk id="18" creationId="{5120BEC4-5B73-476F-94A3-EF5E5507D170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20:00:51.360" v="529"/>
          <ac:picMkLst>
            <pc:docMk/>
            <pc:sldMk cId="3387851411" sldId="305"/>
            <ac:picMk id="5" creationId="{1A715D36-201C-4F13-9FC2-9970622F8559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19:13.439" v="801"/>
          <ac:picMkLst>
            <pc:docMk/>
            <pc:sldMk cId="3387851411" sldId="305"/>
            <ac:picMk id="6" creationId="{0DDA2228-D23C-42C8-978B-D973D96190C8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04:05.694" v="550"/>
          <ac:picMkLst>
            <pc:docMk/>
            <pc:sldMk cId="3387851411" sldId="305"/>
            <ac:picMk id="7" creationId="{11773D68-D5B8-466E-834D-C884DAB663C4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04:34.320" v="560"/>
          <ac:picMkLst>
            <pc:docMk/>
            <pc:sldMk cId="3387851411" sldId="305"/>
            <ac:picMk id="8" creationId="{8416ECCE-7E6D-4E7D-8818-8537BFF1F5D0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04:34.914" v="561"/>
          <ac:picMkLst>
            <pc:docMk/>
            <pc:sldMk cId="3387851411" sldId="305"/>
            <ac:picMk id="9" creationId="{FD1AB9ED-456A-40C7-B49E-D916B9BBA3B0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04:06.194" v="551"/>
          <ac:picMkLst>
            <pc:docMk/>
            <pc:sldMk cId="3387851411" sldId="305"/>
            <ac:picMk id="10" creationId="{15CFAB4D-17A6-443C-8DE6-F496828BB039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04:04.850" v="549"/>
          <ac:picMkLst>
            <pc:docMk/>
            <pc:sldMk cId="3387851411" sldId="305"/>
            <ac:picMk id="12" creationId="{0477BFC2-DD04-4287-AF27-31F49F3278BA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04:06.616" v="552"/>
          <ac:picMkLst>
            <pc:docMk/>
            <pc:sldMk cId="3387851411" sldId="305"/>
            <ac:picMk id="13" creationId="{AF95EB52-2DC8-4E4F-9DA6-A6EBE9E2715E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20:48.583" v="815" actId="1076"/>
          <ac:picMkLst>
            <pc:docMk/>
            <pc:sldMk cId="3387851411" sldId="305"/>
            <ac:picMk id="19" creationId="{4B569ABA-D0DE-4387-9478-8A4BCF99F331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20:56.270" v="818" actId="14100"/>
          <ac:picMkLst>
            <pc:docMk/>
            <pc:sldMk cId="3387851411" sldId="305"/>
            <ac:picMk id="20" creationId="{9F692E49-C203-40E2-AA31-52013E32E8CF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21:01.989" v="820" actId="14100"/>
          <ac:picMkLst>
            <pc:docMk/>
            <pc:sldMk cId="3387851411" sldId="305"/>
            <ac:picMk id="21" creationId="{902C34E7-899A-4E74-90F4-EAC0144E33D6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20:50.442" v="816" actId="1076"/>
          <ac:picMkLst>
            <pc:docMk/>
            <pc:sldMk cId="3387851411" sldId="305"/>
            <ac:picMk id="22" creationId="{B441D7EF-4179-4A99-8DF7-79A504E9E391}"/>
          </ac:picMkLst>
        </pc:picChg>
      </pc:sldChg>
      <pc:sldChg chg="delSp add del replId">
        <pc:chgData name="João Pedro Dias Miranda" userId="S::pg47332@uminho.pt::041eefa0-9f97-4045-89d8-aed1cfbdb1c8" providerId="AD" clId="Web-{10590800-81E0-67C5-377B-A4A6D4297234}" dt="2022-02-06T20:11:19.863" v="694"/>
        <pc:sldMkLst>
          <pc:docMk/>
          <pc:sldMk cId="905396132" sldId="306"/>
        </pc:sldMkLst>
        <pc:picChg chg="del">
          <ac:chgData name="João Pedro Dias Miranda" userId="S::pg47332@uminho.pt::041eefa0-9f97-4045-89d8-aed1cfbdb1c8" providerId="AD" clId="Web-{10590800-81E0-67C5-377B-A4A6D4297234}" dt="2022-02-06T20:06:25.589" v="590"/>
          <ac:picMkLst>
            <pc:docMk/>
            <pc:sldMk cId="905396132" sldId="306"/>
            <ac:picMk id="7" creationId="{11773D68-D5B8-466E-834D-C884DAB663C4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1:52.678" v="833" actId="20577"/>
        <pc:sldMkLst>
          <pc:docMk/>
          <pc:sldMk cId="885505849" sldId="307"/>
        </pc:sldMkLst>
        <pc:spChg chg="mod">
          <ac:chgData name="João Pedro Dias Miranda" userId="S::pg47332@uminho.pt::041eefa0-9f97-4045-89d8-aed1cfbdb1c8" providerId="AD" clId="Web-{10590800-81E0-67C5-377B-A4A6D4297234}" dt="2022-02-06T20:06:18.573" v="589" actId="20577"/>
          <ac:spMkLst>
            <pc:docMk/>
            <pc:sldMk cId="885505849" sldId="307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1:52.678" v="833" actId="20577"/>
          <ac:spMkLst>
            <pc:docMk/>
            <pc:sldMk cId="885505849" sldId="307"/>
            <ac:spMk id="4" creationId="{5AE47C14-EDA6-4BA0-B26D-20A2FBD1D344}"/>
          </ac:spMkLst>
        </pc:spChg>
        <pc:picChg chg="add del mod">
          <ac:chgData name="João Pedro Dias Miranda" userId="S::pg47332@uminho.pt::041eefa0-9f97-4045-89d8-aed1cfbdb1c8" providerId="AD" clId="Web-{10590800-81E0-67C5-377B-A4A6D4297234}" dt="2022-02-06T20:06:56.262" v="598"/>
          <ac:picMkLst>
            <pc:docMk/>
            <pc:sldMk cId="885505849" sldId="307"/>
            <ac:picMk id="5" creationId="{AC0C0EC5-A1AD-43EB-9D9D-722EFC713BA9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06:02.494" v="585"/>
          <ac:picMkLst>
            <pc:docMk/>
            <pc:sldMk cId="885505849" sldId="307"/>
            <ac:picMk id="6" creationId="{0DDA2228-D23C-42C8-978B-D973D96190C8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07:11.168" v="603" actId="1076"/>
          <ac:picMkLst>
            <pc:docMk/>
            <pc:sldMk cId="885505849" sldId="307"/>
            <ac:picMk id="7" creationId="{F6CE7C13-91DF-407E-BE53-042C47CD5FA1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1:56.710" v="836" actId="20577"/>
        <pc:sldMkLst>
          <pc:docMk/>
          <pc:sldMk cId="1145972788" sldId="308"/>
        </pc:sldMkLst>
        <pc:spChg chg="mod">
          <ac:chgData name="João Pedro Dias Miranda" userId="S::pg47332@uminho.pt::041eefa0-9f97-4045-89d8-aed1cfbdb1c8" providerId="AD" clId="Web-{10590800-81E0-67C5-377B-A4A6D4297234}" dt="2022-02-06T20:07:57.779" v="618" actId="20577"/>
          <ac:spMkLst>
            <pc:docMk/>
            <pc:sldMk cId="1145972788" sldId="308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1:56.710" v="836" actId="20577"/>
          <ac:spMkLst>
            <pc:docMk/>
            <pc:sldMk cId="1145972788" sldId="308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20:07:42.544" v="613" actId="1076"/>
          <ac:picMkLst>
            <pc:docMk/>
            <pc:sldMk cId="1145972788" sldId="308"/>
            <ac:picMk id="5" creationId="{1D8DAE99-6CAF-44AA-A8AC-22B74B30B240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07:15.465" v="605"/>
          <ac:picMkLst>
            <pc:docMk/>
            <pc:sldMk cId="1145972788" sldId="308"/>
            <ac:picMk id="7" creationId="{F6CE7C13-91DF-407E-BE53-042C47CD5FA1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01.944" v="839" actId="20577"/>
        <pc:sldMkLst>
          <pc:docMk/>
          <pc:sldMk cId="3692356578" sldId="309"/>
        </pc:sldMkLst>
        <pc:spChg chg="mod">
          <ac:chgData name="João Pedro Dias Miranda" userId="S::pg47332@uminho.pt::041eefa0-9f97-4045-89d8-aed1cfbdb1c8" providerId="AD" clId="Web-{10590800-81E0-67C5-377B-A4A6D4297234}" dt="2022-02-06T20:08:58.859" v="649" actId="20577"/>
          <ac:spMkLst>
            <pc:docMk/>
            <pc:sldMk cId="3692356578" sldId="309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01.944" v="839" actId="20577"/>
          <ac:spMkLst>
            <pc:docMk/>
            <pc:sldMk cId="3692356578" sldId="309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20:08:05.326" v="620"/>
          <ac:picMkLst>
            <pc:docMk/>
            <pc:sldMk cId="3692356578" sldId="309"/>
            <ac:picMk id="5" creationId="{1D8DAE99-6CAF-44AA-A8AC-22B74B30B240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08:57.297" v="647" actId="1076"/>
          <ac:picMkLst>
            <pc:docMk/>
            <pc:sldMk cId="3692356578" sldId="309"/>
            <ac:picMk id="6" creationId="{A8960F53-D7AB-4A38-B955-E3086DD6BD76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09:07.625" v="653" actId="14100"/>
          <ac:picMkLst>
            <pc:docMk/>
            <pc:sldMk cId="3692356578" sldId="309"/>
            <ac:picMk id="7" creationId="{59343173-B38E-40AD-A1C8-E55B8D3D09A5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06.272" v="841" actId="20577"/>
        <pc:sldMkLst>
          <pc:docMk/>
          <pc:sldMk cId="895582811" sldId="310"/>
        </pc:sldMkLst>
        <pc:spChg chg="mod">
          <ac:chgData name="João Pedro Dias Miranda" userId="S::pg47332@uminho.pt::041eefa0-9f97-4045-89d8-aed1cfbdb1c8" providerId="AD" clId="Web-{10590800-81E0-67C5-377B-A4A6D4297234}" dt="2022-02-06T20:10:06.220" v="672" actId="20577"/>
          <ac:spMkLst>
            <pc:docMk/>
            <pc:sldMk cId="895582811" sldId="310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06.272" v="841" actId="20577"/>
          <ac:spMkLst>
            <pc:docMk/>
            <pc:sldMk cId="895582811" sldId="310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20:09:45.251" v="669" actId="1076"/>
          <ac:picMkLst>
            <pc:docMk/>
            <pc:sldMk cId="895582811" sldId="310"/>
            <ac:picMk id="5" creationId="{D10666BA-CF36-4E6D-AFF4-35F112D86040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09:15.563" v="655"/>
          <ac:picMkLst>
            <pc:docMk/>
            <pc:sldMk cId="895582811" sldId="310"/>
            <ac:picMk id="6" creationId="{A8960F53-D7AB-4A38-B955-E3086DD6BD76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09:16.813" v="656"/>
          <ac:picMkLst>
            <pc:docMk/>
            <pc:sldMk cId="895582811" sldId="310"/>
            <ac:picMk id="7" creationId="{59343173-B38E-40AD-A1C8-E55B8D3D09A5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10:13.189" v="675" actId="14100"/>
          <ac:picMkLst>
            <pc:docMk/>
            <pc:sldMk cId="895582811" sldId="310"/>
            <ac:picMk id="8" creationId="{FCF724F8-4093-473B-A66A-8266D86C1E9A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11.413" v="844" actId="20577"/>
        <pc:sldMkLst>
          <pc:docMk/>
          <pc:sldMk cId="2247149668" sldId="311"/>
        </pc:sldMkLst>
        <pc:spChg chg="mod">
          <ac:chgData name="João Pedro Dias Miranda" userId="S::pg47332@uminho.pt::041eefa0-9f97-4045-89d8-aed1cfbdb1c8" providerId="AD" clId="Web-{10590800-81E0-67C5-377B-A4A6D4297234}" dt="2022-02-06T20:11:07.910" v="689" actId="20577"/>
          <ac:spMkLst>
            <pc:docMk/>
            <pc:sldMk cId="2247149668" sldId="311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11.413" v="844" actId="20577"/>
          <ac:spMkLst>
            <pc:docMk/>
            <pc:sldMk cId="2247149668" sldId="311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20:10:32.221" v="677"/>
          <ac:picMkLst>
            <pc:docMk/>
            <pc:sldMk cId="2247149668" sldId="311"/>
            <ac:picMk id="5" creationId="{D10666BA-CF36-4E6D-AFF4-35F112D86040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11:16.879" v="693" actId="1076"/>
          <ac:picMkLst>
            <pc:docMk/>
            <pc:sldMk cId="2247149668" sldId="311"/>
            <ac:picMk id="6" creationId="{A40EA60E-7E6C-4583-BFB7-9EB04804119D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10:33.377" v="679"/>
          <ac:picMkLst>
            <pc:docMk/>
            <pc:sldMk cId="2247149668" sldId="311"/>
            <ac:picMk id="8" creationId="{FCF724F8-4093-473B-A66A-8266D86C1E9A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15.116" v="847" actId="20577"/>
        <pc:sldMkLst>
          <pc:docMk/>
          <pc:sldMk cId="344068640" sldId="312"/>
        </pc:sldMkLst>
        <pc:spChg chg="mod">
          <ac:chgData name="João Pedro Dias Miranda" userId="S::pg47332@uminho.pt::041eefa0-9f97-4045-89d8-aed1cfbdb1c8" providerId="AD" clId="Web-{10590800-81E0-67C5-377B-A4A6D4297234}" dt="2022-02-06T20:11:55.817" v="700" actId="20577"/>
          <ac:spMkLst>
            <pc:docMk/>
            <pc:sldMk cId="344068640" sldId="312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15.116" v="847" actId="20577"/>
          <ac:spMkLst>
            <pc:docMk/>
            <pc:sldMk cId="344068640" sldId="312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20:12:01.505" v="703" actId="14100"/>
          <ac:picMkLst>
            <pc:docMk/>
            <pc:sldMk cId="344068640" sldId="312"/>
            <ac:picMk id="5" creationId="{0F8143E3-C0B3-4431-BE4E-30903D64E0F6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11:43.754" v="697"/>
          <ac:picMkLst>
            <pc:docMk/>
            <pc:sldMk cId="344068640" sldId="312"/>
            <ac:picMk id="6" creationId="{A40EA60E-7E6C-4583-BFB7-9EB04804119D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18.835" v="850" actId="20577"/>
        <pc:sldMkLst>
          <pc:docMk/>
          <pc:sldMk cId="1910266550" sldId="313"/>
        </pc:sldMkLst>
        <pc:spChg chg="mod">
          <ac:chgData name="João Pedro Dias Miranda" userId="S::pg47332@uminho.pt::041eefa0-9f97-4045-89d8-aed1cfbdb1c8" providerId="AD" clId="Web-{10590800-81E0-67C5-377B-A4A6D4297234}" dt="2022-02-06T20:13:39.398" v="726" actId="20577"/>
          <ac:spMkLst>
            <pc:docMk/>
            <pc:sldMk cId="1910266550" sldId="313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18.835" v="850" actId="20577"/>
          <ac:spMkLst>
            <pc:docMk/>
            <pc:sldMk cId="1910266550" sldId="313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20:12:14.568" v="705"/>
          <ac:picMkLst>
            <pc:docMk/>
            <pc:sldMk cId="1910266550" sldId="313"/>
            <ac:picMk id="5" creationId="{0F8143E3-C0B3-4431-BE4E-30903D64E0F6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13:06.757" v="716" actId="14100"/>
          <ac:picMkLst>
            <pc:docMk/>
            <pc:sldMk cId="1910266550" sldId="313"/>
            <ac:picMk id="6" creationId="{6DD6DE1D-CF9D-447F-90AB-33F15B357C10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13:45.524" v="729" actId="14100"/>
          <ac:picMkLst>
            <pc:docMk/>
            <pc:sldMk cId="1910266550" sldId="313"/>
            <ac:picMk id="7" creationId="{2284D9A1-64C1-489E-A1DC-BBE304F4B420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23.929" v="854" actId="20577"/>
        <pc:sldMkLst>
          <pc:docMk/>
          <pc:sldMk cId="2060095273" sldId="314"/>
        </pc:sldMkLst>
        <pc:spChg chg="mod">
          <ac:chgData name="João Pedro Dias Miranda" userId="S::pg47332@uminho.pt::041eefa0-9f97-4045-89d8-aed1cfbdb1c8" providerId="AD" clId="Web-{10590800-81E0-67C5-377B-A4A6D4297234}" dt="2022-02-06T20:14:18.540" v="737" actId="20577"/>
          <ac:spMkLst>
            <pc:docMk/>
            <pc:sldMk cId="2060095273" sldId="314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23.929" v="854" actId="20577"/>
          <ac:spMkLst>
            <pc:docMk/>
            <pc:sldMk cId="2060095273" sldId="314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20:14:37.103" v="740" actId="14100"/>
          <ac:picMkLst>
            <pc:docMk/>
            <pc:sldMk cId="2060095273" sldId="314"/>
            <ac:picMk id="5" creationId="{14BC7ADB-E215-4091-B1EE-DFE8F01CD5DA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14:10.274" v="732"/>
          <ac:picMkLst>
            <pc:docMk/>
            <pc:sldMk cId="2060095273" sldId="314"/>
            <ac:picMk id="6" creationId="{6DD6DE1D-CF9D-447F-90AB-33F15B357C10}"/>
          </ac:picMkLst>
        </pc:picChg>
        <pc:picChg chg="del">
          <ac:chgData name="João Pedro Dias Miranda" userId="S::pg47332@uminho.pt::041eefa0-9f97-4045-89d8-aed1cfbdb1c8" providerId="AD" clId="Web-{10590800-81E0-67C5-377B-A4A6D4297234}" dt="2022-02-06T20:14:10.977" v="733"/>
          <ac:picMkLst>
            <pc:docMk/>
            <pc:sldMk cId="2060095273" sldId="314"/>
            <ac:picMk id="7" creationId="{2284D9A1-64C1-489E-A1DC-BBE304F4B420}"/>
          </ac:picMkLst>
        </pc:pic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22:28.539" v="856" actId="20577"/>
        <pc:sldMkLst>
          <pc:docMk/>
          <pc:sldMk cId="1249021783" sldId="315"/>
        </pc:sldMkLst>
        <pc:spChg chg="mod">
          <ac:chgData name="João Pedro Dias Miranda" userId="S::pg47332@uminho.pt::041eefa0-9f97-4045-89d8-aed1cfbdb1c8" providerId="AD" clId="Web-{10590800-81E0-67C5-377B-A4A6D4297234}" dt="2022-02-06T20:15:06.932" v="757" actId="20577"/>
          <ac:spMkLst>
            <pc:docMk/>
            <pc:sldMk cId="1249021783" sldId="315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28.539" v="856" actId="20577"/>
          <ac:spMkLst>
            <pc:docMk/>
            <pc:sldMk cId="1249021783" sldId="315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20:14:51.369" v="749"/>
          <ac:picMkLst>
            <pc:docMk/>
            <pc:sldMk cId="1249021783" sldId="315"/>
            <ac:picMk id="5" creationId="{14BC7ADB-E215-4091-B1EE-DFE8F01CD5DA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15:15.792" v="761" actId="14100"/>
          <ac:picMkLst>
            <pc:docMk/>
            <pc:sldMk cId="1249021783" sldId="315"/>
            <ac:picMk id="6" creationId="{46D6C04B-728B-4095-960B-64106F31FA0D}"/>
          </ac:picMkLst>
        </pc:picChg>
      </pc:sldChg>
      <pc:sldChg chg="addSp modSp add replId">
        <pc:chgData name="João Pedro Dias Miranda" userId="S::pg47332@uminho.pt::041eefa0-9f97-4045-89d8-aed1cfbdb1c8" providerId="AD" clId="Web-{10590800-81E0-67C5-377B-A4A6D4297234}" dt="2022-02-06T20:22:33.820" v="859" actId="20577"/>
        <pc:sldMkLst>
          <pc:docMk/>
          <pc:sldMk cId="2723883313" sldId="316"/>
        </pc:sldMkLst>
        <pc:spChg chg="mod">
          <ac:chgData name="João Pedro Dias Miranda" userId="S::pg47332@uminho.pt::041eefa0-9f97-4045-89d8-aed1cfbdb1c8" providerId="AD" clId="Web-{10590800-81E0-67C5-377B-A4A6D4297234}" dt="2022-02-06T20:22:33.820" v="859" actId="20577"/>
          <ac:spMkLst>
            <pc:docMk/>
            <pc:sldMk cId="2723883313" sldId="316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10590800-81E0-67C5-377B-A4A6D4297234}" dt="2022-02-06T20:15:33.714" v="764" actId="14100"/>
          <ac:picMkLst>
            <pc:docMk/>
            <pc:sldMk cId="2723883313" sldId="316"/>
            <ac:picMk id="5" creationId="{A5720F86-6F3F-417E-940F-393A4ED9E68B}"/>
          </ac:picMkLst>
        </pc:picChg>
      </pc:sldChg>
      <pc:sldChg chg="addSp delSp modSp add ord replId">
        <pc:chgData name="João Pedro Dias Miranda" userId="S::pg47332@uminho.pt::041eefa0-9f97-4045-89d8-aed1cfbdb1c8" providerId="AD" clId="Web-{10590800-81E0-67C5-377B-A4A6D4297234}" dt="2022-02-06T20:51:20.839" v="1284"/>
        <pc:sldMkLst>
          <pc:docMk/>
          <pc:sldMk cId="2121042376" sldId="317"/>
        </pc:sldMkLst>
        <pc:spChg chg="mod">
          <ac:chgData name="João Pedro Dias Miranda" userId="S::pg47332@uminho.pt::041eefa0-9f97-4045-89d8-aed1cfbdb1c8" providerId="AD" clId="Web-{10590800-81E0-67C5-377B-A4A6D4297234}" dt="2022-02-06T20:15:55.871" v="775" actId="20577"/>
          <ac:spMkLst>
            <pc:docMk/>
            <pc:sldMk cId="2121042376" sldId="317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22:37.711" v="862" actId="20577"/>
          <ac:spMkLst>
            <pc:docMk/>
            <pc:sldMk cId="2121042376" sldId="317"/>
            <ac:spMk id="4" creationId="{5AE47C14-EDA6-4BA0-B26D-20A2FBD1D344}"/>
          </ac:spMkLst>
        </pc:spChg>
        <pc:picChg chg="del">
          <ac:chgData name="João Pedro Dias Miranda" userId="S::pg47332@uminho.pt::041eefa0-9f97-4045-89d8-aed1cfbdb1c8" providerId="AD" clId="Web-{10590800-81E0-67C5-377B-A4A6D4297234}" dt="2022-02-06T20:15:57.512" v="776"/>
          <ac:picMkLst>
            <pc:docMk/>
            <pc:sldMk cId="2121042376" sldId="317"/>
            <ac:picMk id="5" creationId="{A5720F86-6F3F-417E-940F-393A4ED9E68B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16:39.450" v="784"/>
          <ac:picMkLst>
            <pc:docMk/>
            <pc:sldMk cId="2121042376" sldId="317"/>
            <ac:picMk id="6" creationId="{6F32C311-86C4-46AD-81F5-7E7773147669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16:59.748" v="789" actId="14100"/>
          <ac:picMkLst>
            <pc:docMk/>
            <pc:sldMk cId="2121042376" sldId="317"/>
            <ac:picMk id="7" creationId="{4C010A1A-C557-4772-A028-403A619CD7F1}"/>
          </ac:picMkLst>
        </pc:picChg>
      </pc:sldChg>
      <pc:sldChg chg="modSp add replId">
        <pc:chgData name="João Pedro Dias Miranda" userId="S::pg47332@uminho.pt::041eefa0-9f97-4045-89d8-aed1cfbdb1c8" providerId="AD" clId="Web-{10590800-81E0-67C5-377B-A4A6D4297234}" dt="2022-02-06T22:13:55.598" v="1913" actId="1076"/>
        <pc:sldMkLst>
          <pc:docMk/>
          <pc:sldMk cId="100950544" sldId="318"/>
        </pc:sldMkLst>
        <pc:spChg chg="mod">
          <ac:chgData name="João Pedro Dias Miranda" userId="S::pg47332@uminho.pt::041eefa0-9f97-4045-89d8-aed1cfbdb1c8" providerId="AD" clId="Web-{10590800-81E0-67C5-377B-A4A6D4297234}" dt="2022-02-06T22:06:39.824" v="1857" actId="20577"/>
          <ac:spMkLst>
            <pc:docMk/>
            <pc:sldMk cId="100950544" sldId="318"/>
            <ac:spMk id="4" creationId="{5AE47C14-EDA6-4BA0-B26D-20A2FBD1D344}"/>
          </ac:spMkLst>
        </pc:spChg>
        <pc:picChg chg="mod">
          <ac:chgData name="João Pedro Dias Miranda" userId="S::pg47332@uminho.pt::041eefa0-9f97-4045-89d8-aed1cfbdb1c8" providerId="AD" clId="Web-{10590800-81E0-67C5-377B-A4A6D4297234}" dt="2022-02-06T22:13:55.598" v="1913" actId="1076"/>
          <ac:picMkLst>
            <pc:docMk/>
            <pc:sldMk cId="100950544" sldId="318"/>
            <ac:picMk id="6" creationId="{0DDA2228-D23C-42C8-978B-D973D96190C8}"/>
          </ac:picMkLst>
        </pc:picChg>
      </pc:sldChg>
      <pc:sldChg chg="add del replId">
        <pc:chgData name="João Pedro Dias Miranda" userId="S::pg47332@uminho.pt::041eefa0-9f97-4045-89d8-aed1cfbdb1c8" providerId="AD" clId="Web-{10590800-81E0-67C5-377B-A4A6D4297234}" dt="2022-02-06T20:18:59.454" v="791"/>
        <pc:sldMkLst>
          <pc:docMk/>
          <pc:sldMk cId="894434884" sldId="318"/>
        </pc:sldMkLst>
      </pc:sldChg>
      <pc:sldChg chg="modSp add ord replId">
        <pc:chgData name="João Pedro Dias Miranda" userId="S::pg47332@uminho.pt::041eefa0-9f97-4045-89d8-aed1cfbdb1c8" providerId="AD" clId="Web-{10590800-81E0-67C5-377B-A4A6D4297234}" dt="2022-02-06T22:10:53.126" v="1894" actId="20577"/>
        <pc:sldMkLst>
          <pc:docMk/>
          <pc:sldMk cId="2151732996" sldId="319"/>
        </pc:sldMkLst>
        <pc:spChg chg="mod">
          <ac:chgData name="João Pedro Dias Miranda" userId="S::pg47332@uminho.pt::041eefa0-9f97-4045-89d8-aed1cfbdb1c8" providerId="AD" clId="Web-{10590800-81E0-67C5-377B-A4A6D4297234}" dt="2022-02-06T22:10:53.126" v="1894" actId="20577"/>
          <ac:spMkLst>
            <pc:docMk/>
            <pc:sldMk cId="2151732996" sldId="319"/>
            <ac:spMk id="2" creationId="{4F62CEC1-A8C2-4F4B-9D50-74773F26FE79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2:07:46.044" v="1860" actId="20577"/>
          <ac:spMkLst>
            <pc:docMk/>
            <pc:sldMk cId="2151732996" sldId="319"/>
            <ac:spMk id="4" creationId="{86289C58-833D-4061-8C67-73F9A5DCD6E1}"/>
          </ac:spMkLst>
        </pc:spChg>
      </pc:sldChg>
      <pc:sldChg chg="modSp add replId">
        <pc:chgData name="João Pedro Dias Miranda" userId="S::pg47332@uminho.pt::041eefa0-9f97-4045-89d8-aed1cfbdb1c8" providerId="AD" clId="Web-{10590800-81E0-67C5-377B-A4A6D4297234}" dt="2022-02-06T22:15:01.537" v="1921" actId="20577"/>
        <pc:sldMkLst>
          <pc:docMk/>
          <pc:sldMk cId="2303524396" sldId="320"/>
        </pc:sldMkLst>
        <pc:spChg chg="mod">
          <ac:chgData name="João Pedro Dias Miranda" userId="S::pg47332@uminho.pt::041eefa0-9f97-4045-89d8-aed1cfbdb1c8" providerId="AD" clId="Web-{10590800-81E0-67C5-377B-A4A6D4297234}" dt="2022-02-06T22:15:01.537" v="1921" actId="20577"/>
          <ac:spMkLst>
            <pc:docMk/>
            <pc:sldMk cId="2303524396" sldId="320"/>
            <ac:spMk id="2" creationId="{4F62CEC1-A8C2-4F4B-9D50-74773F26FE79}"/>
          </ac:spMkLst>
        </pc:spChg>
      </pc:sldChg>
      <pc:sldChg chg="addSp delSp modSp add replId">
        <pc:chgData name="João Pedro Dias Miranda" userId="S::pg47332@uminho.pt::041eefa0-9f97-4045-89d8-aed1cfbdb1c8" providerId="AD" clId="Web-{10590800-81E0-67C5-377B-A4A6D4297234}" dt="2022-02-06T20:46:03.095" v="1182" actId="20577"/>
        <pc:sldMkLst>
          <pc:docMk/>
          <pc:sldMk cId="1801317538" sldId="321"/>
        </pc:sldMkLst>
        <pc:spChg chg="add del mod">
          <ac:chgData name="João Pedro Dias Miranda" userId="S::pg47332@uminho.pt::041eefa0-9f97-4045-89d8-aed1cfbdb1c8" providerId="AD" clId="Web-{10590800-81E0-67C5-377B-A4A6D4297234}" dt="2022-02-06T20:45:43.563" v="1169"/>
          <ac:spMkLst>
            <pc:docMk/>
            <pc:sldMk cId="1801317538" sldId="321"/>
            <ac:spMk id="2" creationId="{D21F39BF-118A-40B7-9C2A-0C15465E51FF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46:03.095" v="1182" actId="20577"/>
          <ac:spMkLst>
            <pc:docMk/>
            <pc:sldMk cId="1801317538" sldId="321"/>
            <ac:spMk id="133" creationId="{00000000-0000-0000-0000-000000000000}"/>
          </ac:spMkLst>
        </pc:spChg>
      </pc:sldChg>
      <pc:sldChg chg="modSp add ord replId">
        <pc:chgData name="João Pedro Dias Miranda" userId="S::pg47332@uminho.pt::041eefa0-9f97-4045-89d8-aed1cfbdb1c8" providerId="AD" clId="Web-{10590800-81E0-67C5-377B-A4A6D4297234}" dt="2022-02-06T20:55:33.393" v="1351"/>
        <pc:sldMkLst>
          <pc:docMk/>
          <pc:sldMk cId="2136514040" sldId="322"/>
        </pc:sldMkLst>
        <pc:spChg chg="mod">
          <ac:chgData name="João Pedro Dias Miranda" userId="S::pg47332@uminho.pt::041eefa0-9f97-4045-89d8-aed1cfbdb1c8" providerId="AD" clId="Web-{10590800-81E0-67C5-377B-A4A6D4297234}" dt="2022-02-06T20:55:17.533" v="1350" actId="20577"/>
          <ac:spMkLst>
            <pc:docMk/>
            <pc:sldMk cId="2136514040" sldId="322"/>
            <ac:spMk id="133" creationId="{00000000-0000-0000-0000-000000000000}"/>
          </ac:spMkLst>
        </pc:spChg>
      </pc:sldChg>
      <pc:sldChg chg="modSp add replId">
        <pc:chgData name="João Pedro Dias Miranda" userId="S::pg47332@uminho.pt::041eefa0-9f97-4045-89d8-aed1cfbdb1c8" providerId="AD" clId="Web-{10590800-81E0-67C5-377B-A4A6D4297234}" dt="2022-02-06T20:46:29.299" v="1186" actId="20577"/>
        <pc:sldMkLst>
          <pc:docMk/>
          <pc:sldMk cId="2873018665" sldId="323"/>
        </pc:sldMkLst>
        <pc:spChg chg="mod">
          <ac:chgData name="João Pedro Dias Miranda" userId="S::pg47332@uminho.pt::041eefa0-9f97-4045-89d8-aed1cfbdb1c8" providerId="AD" clId="Web-{10590800-81E0-67C5-377B-A4A6D4297234}" dt="2022-02-06T20:46:29.299" v="1186" actId="20577"/>
          <ac:spMkLst>
            <pc:docMk/>
            <pc:sldMk cId="2873018665" sldId="323"/>
            <ac:spMk id="133" creationId="{00000000-0000-0000-0000-000000000000}"/>
          </ac:spMkLst>
        </pc:spChg>
      </pc:sldChg>
      <pc:sldChg chg="modSp add replId">
        <pc:chgData name="João Pedro Dias Miranda" userId="S::pg47332@uminho.pt::041eefa0-9f97-4045-89d8-aed1cfbdb1c8" providerId="AD" clId="Web-{10590800-81E0-67C5-377B-A4A6D4297234}" dt="2022-02-06T21:01:20.075" v="1509" actId="20577"/>
        <pc:sldMkLst>
          <pc:docMk/>
          <pc:sldMk cId="654832141" sldId="324"/>
        </pc:sldMkLst>
        <pc:spChg chg="mod">
          <ac:chgData name="João Pedro Dias Miranda" userId="S::pg47332@uminho.pt::041eefa0-9f97-4045-89d8-aed1cfbdb1c8" providerId="AD" clId="Web-{10590800-81E0-67C5-377B-A4A6D4297234}" dt="2022-02-06T21:01:20.075" v="1509" actId="20577"/>
          <ac:spMkLst>
            <pc:docMk/>
            <pc:sldMk cId="654832141" sldId="324"/>
            <ac:spMk id="133" creationId="{00000000-0000-0000-0000-000000000000}"/>
          </ac:spMkLst>
        </pc:spChg>
      </pc:sldChg>
      <pc:sldChg chg="addSp delSp modSp add replId">
        <pc:chgData name="João Pedro Dias Miranda" userId="S::pg47332@uminho.pt::041eefa0-9f97-4045-89d8-aed1cfbdb1c8" providerId="AD" clId="Web-{10590800-81E0-67C5-377B-A4A6D4297234}" dt="2022-02-06T21:55:36.077" v="1809"/>
        <pc:sldMkLst>
          <pc:docMk/>
          <pc:sldMk cId="2522092104" sldId="325"/>
        </pc:sldMkLst>
        <pc:spChg chg="mod">
          <ac:chgData name="João Pedro Dias Miranda" userId="S::pg47332@uminho.pt::041eefa0-9f97-4045-89d8-aed1cfbdb1c8" providerId="AD" clId="Web-{10590800-81E0-67C5-377B-A4A6D4297234}" dt="2022-02-06T20:53:59.125" v="1335" actId="20577"/>
          <ac:spMkLst>
            <pc:docMk/>
            <pc:sldMk cId="2522092104" sldId="325"/>
            <ac:spMk id="2" creationId="{E2DBC69A-FB71-47EC-9D8C-47BCF80F75F9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49:49.070" v="1203" actId="20577"/>
          <ac:spMkLst>
            <pc:docMk/>
            <pc:sldMk cId="2522092104" sldId="325"/>
            <ac:spMk id="3" creationId="{ADC086B7-DFE0-4BB5-BAE6-1BD0B986A20D}"/>
          </ac:spMkLst>
        </pc:spChg>
        <pc:spChg chg="add del mod">
          <ac:chgData name="João Pedro Dias Miranda" userId="S::pg47332@uminho.pt::041eefa0-9f97-4045-89d8-aed1cfbdb1c8" providerId="AD" clId="Web-{10590800-81E0-67C5-377B-A4A6D4297234}" dt="2022-02-06T21:55:36.077" v="1809"/>
          <ac:spMkLst>
            <pc:docMk/>
            <pc:sldMk cId="2522092104" sldId="325"/>
            <ac:spMk id="5" creationId="{DDA975C9-0642-4C95-A4E0-024FF0385E3D}"/>
          </ac:spMkLst>
        </pc:spChg>
      </pc:sldChg>
      <pc:sldChg chg="modSp add replId">
        <pc:chgData name="João Pedro Dias Miranda" userId="S::pg47332@uminho.pt::041eefa0-9f97-4045-89d8-aed1cfbdb1c8" providerId="AD" clId="Web-{10590800-81E0-67C5-377B-A4A6D4297234}" dt="2022-02-06T22:09:05.952" v="1871" actId="20577"/>
        <pc:sldMkLst>
          <pc:docMk/>
          <pc:sldMk cId="2948502978" sldId="326"/>
        </pc:sldMkLst>
        <pc:spChg chg="mod">
          <ac:chgData name="João Pedro Dias Miranda" userId="S::pg47332@uminho.pt::041eefa0-9f97-4045-89d8-aed1cfbdb1c8" providerId="AD" clId="Web-{10590800-81E0-67C5-377B-A4A6D4297234}" dt="2022-02-06T22:09:05.952" v="1871" actId="20577"/>
          <ac:spMkLst>
            <pc:docMk/>
            <pc:sldMk cId="2948502978" sldId="326"/>
            <ac:spMk id="133" creationId="{00000000-0000-0000-0000-000000000000}"/>
          </ac:spMkLst>
        </pc:spChg>
      </pc:sldChg>
      <pc:sldChg chg="addSp delSp modSp add replId">
        <pc:chgData name="João Pedro Dias Miranda" userId="S::pg47332@uminho.pt::041eefa0-9f97-4045-89d8-aed1cfbdb1c8" providerId="AD" clId="Web-{10590800-81E0-67C5-377B-A4A6D4297234}" dt="2022-02-06T22:16:01.054" v="1927" actId="20577"/>
        <pc:sldMkLst>
          <pc:docMk/>
          <pc:sldMk cId="3924893592" sldId="327"/>
        </pc:sldMkLst>
        <pc:spChg chg="del">
          <ac:chgData name="João Pedro Dias Miranda" userId="S::pg47332@uminho.pt::041eefa0-9f97-4045-89d8-aed1cfbdb1c8" providerId="AD" clId="Web-{10590800-81E0-67C5-377B-A4A6D4297234}" dt="2022-02-06T20:55:39.409" v="1353"/>
          <ac:spMkLst>
            <pc:docMk/>
            <pc:sldMk cId="3924893592" sldId="327"/>
            <ac:spMk id="2" creationId="{E2DBC69A-FB71-47EC-9D8C-47BCF80F75F9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0:57:07.833" v="1369" actId="20577"/>
          <ac:spMkLst>
            <pc:docMk/>
            <pc:sldMk cId="3924893592" sldId="327"/>
            <ac:spMk id="3" creationId="{ADC086B7-DFE0-4BB5-BAE6-1BD0B986A20D}"/>
          </ac:spMkLst>
        </pc:spChg>
        <pc:spChg chg="add del mod">
          <ac:chgData name="João Pedro Dias Miranda" userId="S::pg47332@uminho.pt::041eefa0-9f97-4045-89d8-aed1cfbdb1c8" providerId="AD" clId="Web-{10590800-81E0-67C5-377B-A4A6D4297234}" dt="2022-02-06T20:55:52.331" v="1355"/>
          <ac:spMkLst>
            <pc:docMk/>
            <pc:sldMk cId="3924893592" sldId="327"/>
            <ac:spMk id="6" creationId="{5ED63C25-D4AA-43AC-BB60-404A8236588E}"/>
          </ac:spMkLst>
        </pc:spChg>
        <pc:spChg chg="add del mod">
          <ac:chgData name="João Pedro Dias Miranda" userId="S::pg47332@uminho.pt::041eefa0-9f97-4045-89d8-aed1cfbdb1c8" providerId="AD" clId="Web-{10590800-81E0-67C5-377B-A4A6D4297234}" dt="2022-02-06T20:57:19.724" v="1374"/>
          <ac:spMkLst>
            <pc:docMk/>
            <pc:sldMk cId="3924893592" sldId="327"/>
            <ac:spMk id="11" creationId="{C6E14C3F-377C-48D3-A3D4-14A4E693B59D}"/>
          </ac:spMkLst>
        </pc:spChg>
        <pc:spChg chg="add mod">
          <ac:chgData name="João Pedro Dias Miranda" userId="S::pg47332@uminho.pt::041eefa0-9f97-4045-89d8-aed1cfbdb1c8" providerId="AD" clId="Web-{10590800-81E0-67C5-377B-A4A6D4297234}" dt="2022-02-06T22:16:01.054" v="1927" actId="20577"/>
          <ac:spMkLst>
            <pc:docMk/>
            <pc:sldMk cId="3924893592" sldId="327"/>
            <ac:spMk id="13" creationId="{AF3E0D1F-E3E1-44D0-8A07-E85AD91FF538}"/>
          </ac:spMkLst>
        </pc:spChg>
        <pc:picChg chg="add del mod">
          <ac:chgData name="João Pedro Dias Miranda" userId="S::pg47332@uminho.pt::041eefa0-9f97-4045-89d8-aed1cfbdb1c8" providerId="AD" clId="Web-{10590800-81E0-67C5-377B-A4A6D4297234}" dt="2022-02-06T20:55:54.659" v="1357"/>
          <ac:picMkLst>
            <pc:docMk/>
            <pc:sldMk cId="3924893592" sldId="327"/>
            <ac:picMk id="7" creationId="{19661578-81D2-45E3-B2A3-9FDD5A7DEE93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56:08.847" v="1359"/>
          <ac:picMkLst>
            <pc:docMk/>
            <pc:sldMk cId="3924893592" sldId="327"/>
            <ac:picMk id="8" creationId="{71734EEE-8513-4474-BC41-66C4252E0921}"/>
          </ac:picMkLst>
        </pc:picChg>
        <pc:picChg chg="add del mod">
          <ac:chgData name="João Pedro Dias Miranda" userId="S::pg47332@uminho.pt::041eefa0-9f97-4045-89d8-aed1cfbdb1c8" providerId="AD" clId="Web-{10590800-81E0-67C5-377B-A4A6D4297234}" dt="2022-02-06T20:56:43.676" v="1361"/>
          <ac:picMkLst>
            <pc:docMk/>
            <pc:sldMk cId="3924893592" sldId="327"/>
            <ac:picMk id="9" creationId="{C0DFF488-D892-447C-B01B-8C1465F8C383}"/>
          </ac:picMkLst>
        </pc:picChg>
        <pc:picChg chg="add mod">
          <ac:chgData name="João Pedro Dias Miranda" userId="S::pg47332@uminho.pt::041eefa0-9f97-4045-89d8-aed1cfbdb1c8" providerId="AD" clId="Web-{10590800-81E0-67C5-377B-A4A6D4297234}" dt="2022-02-06T20:59:11.134" v="1458" actId="1076"/>
          <ac:picMkLst>
            <pc:docMk/>
            <pc:sldMk cId="3924893592" sldId="327"/>
            <ac:picMk id="10" creationId="{7F7530FC-599F-4CF3-954F-37F4F707F881}"/>
          </ac:picMkLst>
        </pc:picChg>
      </pc:sldChg>
      <pc:sldChg chg="modSp add replId">
        <pc:chgData name="João Pedro Dias Miranda" userId="S::pg47332@uminho.pt::041eefa0-9f97-4045-89d8-aed1cfbdb1c8" providerId="AD" clId="Web-{10590800-81E0-67C5-377B-A4A6D4297234}" dt="2022-02-06T22:09:38.093" v="1873" actId="20577"/>
        <pc:sldMkLst>
          <pc:docMk/>
          <pc:sldMk cId="2405119448" sldId="328"/>
        </pc:sldMkLst>
        <pc:spChg chg="mod">
          <ac:chgData name="João Pedro Dias Miranda" userId="S::pg47332@uminho.pt::041eefa0-9f97-4045-89d8-aed1cfbdb1c8" providerId="AD" clId="Web-{10590800-81E0-67C5-377B-A4A6D4297234}" dt="2022-02-06T22:09:38.093" v="1873" actId="20577"/>
          <ac:spMkLst>
            <pc:docMk/>
            <pc:sldMk cId="2405119448" sldId="328"/>
            <ac:spMk id="2" creationId="{E2DBC69A-FB71-47EC-9D8C-47BCF80F75F9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1:01:05.199" v="1506" actId="20577"/>
          <ac:spMkLst>
            <pc:docMk/>
            <pc:sldMk cId="2405119448" sldId="328"/>
            <ac:spMk id="3" creationId="{ADC086B7-DFE0-4BB5-BAE6-1BD0B986A20D}"/>
          </ac:spMkLst>
        </pc:spChg>
      </pc:sldChg>
      <pc:sldChg chg="addSp delSp modSp add replId">
        <pc:chgData name="João Pedro Dias Miranda" userId="S::pg47332@uminho.pt::041eefa0-9f97-4045-89d8-aed1cfbdb1c8" providerId="AD" clId="Web-{10590800-81E0-67C5-377B-A4A6D4297234}" dt="2022-02-06T21:54:25.107" v="1805"/>
        <pc:sldMkLst>
          <pc:docMk/>
          <pc:sldMk cId="3681866704" sldId="329"/>
        </pc:sldMkLst>
        <pc:spChg chg="add del mod">
          <ac:chgData name="João Pedro Dias Miranda" userId="S::pg47332@uminho.pt::041eefa0-9f97-4045-89d8-aed1cfbdb1c8" providerId="AD" clId="Web-{10590800-81E0-67C5-377B-A4A6D4297234}" dt="2022-02-06T21:54:25.107" v="1805"/>
          <ac:spMkLst>
            <pc:docMk/>
            <pc:sldMk cId="3681866704" sldId="329"/>
            <ac:spMk id="2" creationId="{9DB9FEB4-D1B2-46AB-9BF4-347C02BE5027}"/>
          </ac:spMkLst>
        </pc:spChg>
        <pc:spChg chg="del mod">
          <ac:chgData name="João Pedro Dias Miranda" userId="S::pg47332@uminho.pt::041eefa0-9f97-4045-89d8-aed1cfbdb1c8" providerId="AD" clId="Web-{10590800-81E0-67C5-377B-A4A6D4297234}" dt="2022-02-06T21:03:26.407" v="1570"/>
          <ac:spMkLst>
            <pc:docMk/>
            <pc:sldMk cId="3681866704" sldId="329"/>
            <ac:spMk id="2" creationId="{E2DBC69A-FB71-47EC-9D8C-47BCF80F75F9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1:01:54.060" v="1534" actId="20577"/>
          <ac:spMkLst>
            <pc:docMk/>
            <pc:sldMk cId="3681866704" sldId="329"/>
            <ac:spMk id="3" creationId="{ADC086B7-DFE0-4BB5-BAE6-1BD0B986A20D}"/>
          </ac:spMkLst>
        </pc:spChg>
        <pc:spChg chg="add del mod">
          <ac:chgData name="João Pedro Dias Miranda" userId="S::pg47332@uminho.pt::041eefa0-9f97-4045-89d8-aed1cfbdb1c8" providerId="AD" clId="Web-{10590800-81E0-67C5-377B-A4A6D4297234}" dt="2022-02-06T21:03:33.751" v="1571"/>
          <ac:spMkLst>
            <pc:docMk/>
            <pc:sldMk cId="3681866704" sldId="329"/>
            <ac:spMk id="6" creationId="{FC488DD1-5A09-47AD-943D-9805977A7B4F}"/>
          </ac:spMkLst>
        </pc:spChg>
        <pc:spChg chg="add mod">
          <ac:chgData name="João Pedro Dias Miranda" userId="S::pg47332@uminho.pt::041eefa0-9f97-4045-89d8-aed1cfbdb1c8" providerId="AD" clId="Web-{10590800-81E0-67C5-377B-A4A6D4297234}" dt="2022-02-06T21:17:12.712" v="1796" actId="20577"/>
          <ac:spMkLst>
            <pc:docMk/>
            <pc:sldMk cId="3681866704" sldId="329"/>
            <ac:spMk id="8" creationId="{2728A100-A025-462B-BD85-A4733ABBD462}"/>
          </ac:spMkLst>
        </pc:spChg>
      </pc:sldChg>
      <pc:sldChg chg="modSp add del replId">
        <pc:chgData name="João Pedro Dias Miranda" userId="S::pg47332@uminho.pt::041eefa0-9f97-4045-89d8-aed1cfbdb1c8" providerId="AD" clId="Web-{10590800-81E0-67C5-377B-A4A6D4297234}" dt="2022-02-06T21:01:40.685" v="1528"/>
        <pc:sldMkLst>
          <pc:docMk/>
          <pc:sldMk cId="3987159145" sldId="329"/>
        </pc:sldMkLst>
        <pc:spChg chg="mod">
          <ac:chgData name="João Pedro Dias Miranda" userId="S::pg47332@uminho.pt::041eefa0-9f97-4045-89d8-aed1cfbdb1c8" providerId="AD" clId="Web-{10590800-81E0-67C5-377B-A4A6D4297234}" dt="2022-02-06T21:01:27.497" v="1512" actId="20577"/>
          <ac:spMkLst>
            <pc:docMk/>
            <pc:sldMk cId="3987159145" sldId="329"/>
            <ac:spMk id="2" creationId="{E2DBC69A-FB71-47EC-9D8C-47BCF80F75F9}"/>
          </ac:spMkLst>
        </pc:spChg>
      </pc:sldChg>
      <pc:sldChg chg="addSp delSp modSp add">
        <pc:chgData name="João Pedro Dias Miranda" userId="S::pg47332@uminho.pt::041eefa0-9f97-4045-89d8-aed1cfbdb1c8" providerId="AD" clId="Web-{10590800-81E0-67C5-377B-A4A6D4297234}" dt="2022-02-06T21:55:46.203" v="1812"/>
        <pc:sldMkLst>
          <pc:docMk/>
          <pc:sldMk cId="3985027947" sldId="330"/>
        </pc:sldMkLst>
        <pc:spChg chg="add del mod">
          <ac:chgData name="João Pedro Dias Miranda" userId="S::pg47332@uminho.pt::041eefa0-9f97-4045-89d8-aed1cfbdb1c8" providerId="AD" clId="Web-{10590800-81E0-67C5-377B-A4A6D4297234}" dt="2022-02-06T21:55:46.203" v="1812"/>
          <ac:spMkLst>
            <pc:docMk/>
            <pc:sldMk cId="3985027947" sldId="330"/>
            <ac:spMk id="2" creationId="{6DA0EC47-EA5B-4FE8-88EA-3553854DFC1C}"/>
          </ac:spMkLst>
        </pc:spChg>
      </pc:sldChg>
      <pc:sldChg chg="modSp add del replId">
        <pc:chgData name="João Pedro Dias Miranda" userId="S::pg47332@uminho.pt::041eefa0-9f97-4045-89d8-aed1cfbdb1c8" providerId="AD" clId="Web-{10590800-81E0-67C5-377B-A4A6D4297234}" dt="2022-02-06T22:16:55.935" v="1928"/>
        <pc:sldMkLst>
          <pc:docMk/>
          <pc:sldMk cId="2319833875" sldId="331"/>
        </pc:sldMkLst>
        <pc:spChg chg="mod">
          <ac:chgData name="João Pedro Dias Miranda" userId="S::pg47332@uminho.pt::041eefa0-9f97-4045-89d8-aed1cfbdb1c8" providerId="AD" clId="Web-{10590800-81E0-67C5-377B-A4A6D4297234}" dt="2022-02-06T21:55:54.843" v="1818" actId="20577"/>
          <ac:spMkLst>
            <pc:docMk/>
            <pc:sldMk cId="2319833875" sldId="331"/>
            <ac:spMk id="3" creationId="{ADC086B7-DFE0-4BB5-BAE6-1BD0B986A20D}"/>
          </ac:spMkLst>
        </pc:spChg>
        <pc:spChg chg="mod">
          <ac:chgData name="João Pedro Dias Miranda" userId="S::pg47332@uminho.pt::041eefa0-9f97-4045-89d8-aed1cfbdb1c8" providerId="AD" clId="Web-{10590800-81E0-67C5-377B-A4A6D4297234}" dt="2022-02-06T22:10:01.031" v="1874" actId="20577"/>
          <ac:spMkLst>
            <pc:docMk/>
            <pc:sldMk cId="2319833875" sldId="331"/>
            <ac:spMk id="8" creationId="{2728A100-A025-462B-BD85-A4733ABBD462}"/>
          </ac:spMkLst>
        </pc:spChg>
      </pc:sldChg>
      <pc:sldMasterChg chg="add addSldLayout">
        <pc:chgData name="João Pedro Dias Miranda" userId="S::pg47332@uminho.pt::041eefa0-9f97-4045-89d8-aed1cfbdb1c8" providerId="AD" clId="Web-{10590800-81E0-67C5-377B-A4A6D4297234}" dt="2022-02-06T19:57:06.104" v="395"/>
        <pc:sldMasterMkLst>
          <pc:docMk/>
          <pc:sldMasterMk cId="0" sldId="2147483654"/>
        </pc:sldMasterMkLst>
        <pc:sldLayoutChg chg="add">
          <pc:chgData name="João Pedro Dias Miranda" userId="S::pg47332@uminho.pt::041eefa0-9f97-4045-89d8-aed1cfbdb1c8" providerId="AD" clId="Web-{10590800-81E0-67C5-377B-A4A6D4297234}" dt="2022-02-06T19:57:06.104" v="395"/>
          <pc:sldLayoutMkLst>
            <pc:docMk/>
            <pc:sldMasterMk cId="0" sldId="2147483654"/>
            <pc:sldLayoutMk cId="1795080823" sldId="2147483653"/>
          </pc:sldLayoutMkLst>
        </pc:sldLayoutChg>
        <pc:sldLayoutChg chg="add">
          <pc:chgData name="João Pedro Dias Miranda" userId="S::pg47332@uminho.pt::041eefa0-9f97-4045-89d8-aed1cfbdb1c8" providerId="AD" clId="Web-{10590800-81E0-67C5-377B-A4A6D4297234}" dt="2022-02-06T19:57:06.104" v="395"/>
          <pc:sldLayoutMkLst>
            <pc:docMk/>
            <pc:sldMasterMk cId="0" sldId="2147483654"/>
            <pc:sldLayoutMk cId="0" sldId="2147483655"/>
          </pc:sldLayoutMkLst>
        </pc:sldLayoutChg>
        <pc:sldLayoutChg chg="add">
          <pc:chgData name="João Pedro Dias Miranda" userId="S::pg47332@uminho.pt::041eefa0-9f97-4045-89d8-aed1cfbdb1c8" providerId="AD" clId="Web-{10590800-81E0-67C5-377B-A4A6D4297234}" dt="2022-02-06T19:57:06.104" v="395"/>
          <pc:sldLayoutMkLst>
            <pc:docMk/>
            <pc:sldMasterMk cId="0" sldId="2147483654"/>
            <pc:sldLayoutMk cId="0" sldId="2147483656"/>
          </pc:sldLayoutMkLst>
        </pc:sldLayoutChg>
        <pc:sldLayoutChg chg="add">
          <pc:chgData name="João Pedro Dias Miranda" userId="S::pg47332@uminho.pt::041eefa0-9f97-4045-89d8-aed1cfbdb1c8" providerId="AD" clId="Web-{10590800-81E0-67C5-377B-A4A6D4297234}" dt="2022-02-06T19:57:06.104" v="395"/>
          <pc:sldLayoutMkLst>
            <pc:docMk/>
            <pc:sldMasterMk cId="0" sldId="2147483654"/>
            <pc:sldLayoutMk cId="0" sldId="2147483657"/>
          </pc:sldLayoutMkLst>
        </pc:sldLayoutChg>
        <pc:sldLayoutChg chg="add">
          <pc:chgData name="João Pedro Dias Miranda" userId="S::pg47332@uminho.pt::041eefa0-9f97-4045-89d8-aed1cfbdb1c8" providerId="AD" clId="Web-{10590800-81E0-67C5-377B-A4A6D4297234}" dt="2022-02-06T19:57:06.104" v="395"/>
          <pc:sldLayoutMkLst>
            <pc:docMk/>
            <pc:sldMasterMk cId="0" sldId="2147483654"/>
            <pc:sldLayoutMk cId="0" sldId="2147483658"/>
          </pc:sldLayoutMkLst>
        </pc:sldLayoutChg>
      </pc:sldMasterChg>
    </pc:docChg>
  </pc:docChgLst>
  <pc:docChgLst>
    <pc:chgData name="João Pedro Dias Miranda" userId="S::pg47332@uminho.pt::041eefa0-9f97-4045-89d8-aed1cfbdb1c8" providerId="AD" clId="Web-{FE2D0216-C2B0-9BF4-92A8-C08691DCD709}"/>
    <pc:docChg chg="mod addSld delSld modSld sldOrd modMainMaster">
      <pc:chgData name="João Pedro Dias Miranda" userId="S::pg47332@uminho.pt::041eefa0-9f97-4045-89d8-aed1cfbdb1c8" providerId="AD" clId="Web-{FE2D0216-C2B0-9BF4-92A8-C08691DCD709}" dt="2022-02-06T19:25:08.827" v="328"/>
      <pc:docMkLst>
        <pc:docMk/>
      </pc:docMkLst>
      <pc:sldChg chg="addSp delSp modSp">
        <pc:chgData name="João Pedro Dias Miranda" userId="S::pg47332@uminho.pt::041eefa0-9f97-4045-89d8-aed1cfbdb1c8" providerId="AD" clId="Web-{FE2D0216-C2B0-9BF4-92A8-C08691DCD709}" dt="2022-02-06T18:59:55.420" v="53"/>
        <pc:sldMkLst>
          <pc:docMk/>
          <pc:sldMk cId="0" sldId="260"/>
        </pc:sldMkLst>
        <pc:spChg chg="add">
          <ac:chgData name="João Pedro Dias Miranda" userId="S::pg47332@uminho.pt::041eefa0-9f97-4045-89d8-aed1cfbdb1c8" providerId="AD" clId="Web-{FE2D0216-C2B0-9BF4-92A8-C08691DCD709}" dt="2022-02-06T18:56:56.745" v="0"/>
          <ac:spMkLst>
            <pc:docMk/>
            <pc:sldMk cId="0" sldId="260"/>
            <ac:spMk id="2" creationId="{75A2836C-C944-46C6-9B7B-71907DE50BB3}"/>
          </ac:spMkLst>
        </pc:spChg>
        <pc:spChg chg="add del mod">
          <ac:chgData name="João Pedro Dias Miranda" userId="S::pg47332@uminho.pt::041eefa0-9f97-4045-89d8-aed1cfbdb1c8" providerId="AD" clId="Web-{FE2D0216-C2B0-9BF4-92A8-C08691DCD709}" dt="2022-02-06T18:57:07.401" v="3"/>
          <ac:spMkLst>
            <pc:docMk/>
            <pc:sldMk cId="0" sldId="260"/>
            <ac:spMk id="3" creationId="{8C0558F5-19ED-46F8-9570-474DFB1A15D9}"/>
          </ac:spMkLst>
        </pc:spChg>
        <pc:spChg chg="mod">
          <ac:chgData name="João Pedro Dias Miranda" userId="S::pg47332@uminho.pt::041eefa0-9f97-4045-89d8-aed1cfbdb1c8" providerId="AD" clId="Web-{FE2D0216-C2B0-9BF4-92A8-C08691DCD709}" dt="2022-02-06T18:59:09.278" v="31" actId="20577"/>
          <ac:spMkLst>
            <pc:docMk/>
            <pc:sldMk cId="0" sldId="260"/>
            <ac:spMk id="4" creationId="{00000000-0000-0000-0000-000000000000}"/>
          </ac:spMkLst>
        </pc:spChg>
        <pc:spChg chg="del">
          <ac:chgData name="João Pedro Dias Miranda" userId="S::pg47332@uminho.pt::041eefa0-9f97-4045-89d8-aed1cfbdb1c8" providerId="AD" clId="Web-{FE2D0216-C2B0-9BF4-92A8-C08691DCD709}" dt="2022-02-06T18:59:32.169" v="47"/>
          <ac:spMkLst>
            <pc:docMk/>
            <pc:sldMk cId="0" sldId="260"/>
            <ac:spMk id="6" creationId="{00000000-0000-0000-0000-000000000000}"/>
          </ac:spMkLst>
        </pc:spChg>
        <pc:spChg chg="add del mod">
          <ac:chgData name="João Pedro Dias Miranda" userId="S::pg47332@uminho.pt::041eefa0-9f97-4045-89d8-aed1cfbdb1c8" providerId="AD" clId="Web-{FE2D0216-C2B0-9BF4-92A8-C08691DCD709}" dt="2022-02-06T18:57:28.042" v="9"/>
          <ac:spMkLst>
            <pc:docMk/>
            <pc:sldMk cId="0" sldId="260"/>
            <ac:spMk id="7" creationId="{8E92EA1E-C02A-4C62-9B18-319FFC499244}"/>
          </ac:spMkLst>
        </pc:spChg>
        <pc:spChg chg="add del mod">
          <ac:chgData name="João Pedro Dias Miranda" userId="S::pg47332@uminho.pt::041eefa0-9f97-4045-89d8-aed1cfbdb1c8" providerId="AD" clId="Web-{FE2D0216-C2B0-9BF4-92A8-C08691DCD709}" dt="2022-02-06T18:57:49.980" v="19"/>
          <ac:spMkLst>
            <pc:docMk/>
            <pc:sldMk cId="0" sldId="260"/>
            <ac:spMk id="8" creationId="{91552738-A237-4587-953B-04308FFE251F}"/>
          </ac:spMkLst>
        </pc:spChg>
        <pc:spChg chg="mod">
          <ac:chgData name="João Pedro Dias Miranda" userId="S::pg47332@uminho.pt::041eefa0-9f97-4045-89d8-aed1cfbdb1c8" providerId="AD" clId="Web-{FE2D0216-C2B0-9BF4-92A8-C08691DCD709}" dt="2022-02-06T18:59:24.279" v="46" actId="14100"/>
          <ac:spMkLst>
            <pc:docMk/>
            <pc:sldMk cId="0" sldId="260"/>
            <ac:spMk id="9" creationId="{00000000-0000-0000-0000-000000000000}"/>
          </ac:spMkLst>
        </pc:spChg>
        <pc:spChg chg="add del mod">
          <ac:chgData name="João Pedro Dias Miranda" userId="S::pg47332@uminho.pt::041eefa0-9f97-4045-89d8-aed1cfbdb1c8" providerId="AD" clId="Web-{FE2D0216-C2B0-9BF4-92A8-C08691DCD709}" dt="2022-02-06T18:58:40.606" v="27"/>
          <ac:spMkLst>
            <pc:docMk/>
            <pc:sldMk cId="0" sldId="260"/>
            <ac:spMk id="10" creationId="{8CC12C0B-9707-401E-AFDB-D875896D780F}"/>
          </ac:spMkLst>
        </pc:spChg>
        <pc:spChg chg="add del mod">
          <ac:chgData name="João Pedro Dias Miranda" userId="S::pg47332@uminho.pt::041eefa0-9f97-4045-89d8-aed1cfbdb1c8" providerId="AD" clId="Web-{FE2D0216-C2B0-9BF4-92A8-C08691DCD709}" dt="2022-02-06T18:59:47.951" v="51"/>
          <ac:spMkLst>
            <pc:docMk/>
            <pc:sldMk cId="0" sldId="260"/>
            <ac:spMk id="12" creationId="{8B553609-60F7-46FA-BD4D-C2C1DBE5302B}"/>
          </ac:spMkLst>
        </pc:spChg>
        <pc:spChg chg="add mod">
          <ac:chgData name="João Pedro Dias Miranda" userId="S::pg47332@uminho.pt::041eefa0-9f97-4045-89d8-aed1cfbdb1c8" providerId="AD" clId="Web-{FE2D0216-C2B0-9BF4-92A8-C08691DCD709}" dt="2022-02-06T18:59:50.951" v="52" actId="14100"/>
          <ac:spMkLst>
            <pc:docMk/>
            <pc:sldMk cId="0" sldId="260"/>
            <ac:spMk id="13" creationId="{BB4ADFE1-D3E5-4CCE-8B9F-50B67C265599}"/>
          </ac:spMkLst>
        </pc:spChg>
        <pc:spChg chg="add">
          <ac:chgData name="João Pedro Dias Miranda" userId="S::pg47332@uminho.pt::041eefa0-9f97-4045-89d8-aed1cfbdb1c8" providerId="AD" clId="Web-{FE2D0216-C2B0-9BF4-92A8-C08691DCD709}" dt="2022-02-06T18:59:55.420" v="53"/>
          <ac:spMkLst>
            <pc:docMk/>
            <pc:sldMk cId="0" sldId="260"/>
            <ac:spMk id="14" creationId="{D0BE529A-03FC-4C7E-BBD1-01492CB3D59C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9:03:00.222" v="132" actId="20577"/>
        <pc:sldMkLst>
          <pc:docMk/>
          <pc:sldMk cId="2083579044" sldId="261"/>
        </pc:sldMkLst>
        <pc:spChg chg="mod">
          <ac:chgData name="João Pedro Dias Miranda" userId="S::pg47332@uminho.pt::041eefa0-9f97-4045-89d8-aed1cfbdb1c8" providerId="AD" clId="Web-{FE2D0216-C2B0-9BF4-92A8-C08691DCD709}" dt="2022-02-06T19:03:00.222" v="132" actId="20577"/>
          <ac:spMkLst>
            <pc:docMk/>
            <pc:sldMk cId="2083579044" sldId="261"/>
            <ac:spMk id="2" creationId="{B12C2390-66C5-417A-A63E-9C0042C7E344}"/>
          </ac:spMkLst>
        </pc:spChg>
        <pc:spChg chg="add mod">
          <ac:chgData name="João Pedro Dias Miranda" userId="S::pg47332@uminho.pt::041eefa0-9f97-4045-89d8-aed1cfbdb1c8" providerId="AD" clId="Web-{FE2D0216-C2B0-9BF4-92A8-C08691DCD709}" dt="2022-02-06T18:57:57.355" v="20" actId="14100"/>
          <ac:spMkLst>
            <pc:docMk/>
            <pc:sldMk cId="2083579044" sldId="261"/>
            <ac:spMk id="4" creationId="{9C7A7BA0-5185-4E87-A67E-42F0F14C6F4D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2572473668" sldId="262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2572473668" sldId="262"/>
            <ac:spMk id="4" creationId="{2D5F2CB8-09D9-4919-900F-495ADB91C61A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1711874207" sldId="263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1711874207" sldId="263"/>
            <ac:spMk id="5" creationId="{4E10D61D-4739-407C-A295-CAA8378A25BC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2412519822" sldId="265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2412519822" sldId="265"/>
            <ac:spMk id="4" creationId="{2833D790-EE2E-4384-BEC4-0984896F7948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1124449794" sldId="266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1124449794" sldId="266"/>
            <ac:spMk id="5" creationId="{8BCC35C0-27B1-449A-9B63-0CE3F0D053BD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1151258127" sldId="267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1151258127" sldId="267"/>
            <ac:spMk id="4" creationId="{65D8C971-501F-4D82-8C38-7C9F29F23F3E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3111128428" sldId="268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3111128428" sldId="268"/>
            <ac:spMk id="4" creationId="{C62D865C-A53E-44D7-842D-F1B1A6037F8B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2367370499" sldId="269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2367370499" sldId="269"/>
            <ac:spMk id="4" creationId="{FDE1974A-6BC1-4CC8-9D34-C74362347C36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2025526788" sldId="270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2025526788" sldId="270"/>
            <ac:spMk id="5" creationId="{AAEC1CC2-F123-449A-AE33-ACC6D1798CD4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4165465857" sldId="271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4165465857" sldId="271"/>
            <ac:spMk id="5" creationId="{3FDBDD9A-FB48-4D83-9B64-12942BF38C85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2967502710" sldId="272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2967502710" sldId="272"/>
            <ac:spMk id="5" creationId="{2FCA499B-CB4F-454D-8CA6-8B06FA6BBE50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85792162" sldId="273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85792162" sldId="273"/>
            <ac:spMk id="5" creationId="{7866F7DD-6003-420B-9AB7-E745091496A9}"/>
          </ac:spMkLst>
        </pc:spChg>
      </pc:sldChg>
      <pc:sldChg chg="addSp modSp ord">
        <pc:chgData name="João Pedro Dias Miranda" userId="S::pg47332@uminho.pt::041eefa0-9f97-4045-89d8-aed1cfbdb1c8" providerId="AD" clId="Web-{FE2D0216-C2B0-9BF4-92A8-C08691DCD709}" dt="2022-02-06T19:05:07.459" v="143"/>
        <pc:sldMkLst>
          <pc:docMk/>
          <pc:sldMk cId="522576175" sldId="274"/>
        </pc:sldMkLst>
        <pc:spChg chg="mod">
          <ac:chgData name="João Pedro Dias Miranda" userId="S::pg47332@uminho.pt::041eefa0-9f97-4045-89d8-aed1cfbdb1c8" providerId="AD" clId="Web-{FE2D0216-C2B0-9BF4-92A8-C08691DCD709}" dt="2022-02-06T19:05:07.209" v="142" actId="20577"/>
          <ac:spMkLst>
            <pc:docMk/>
            <pc:sldMk cId="522576175" sldId="274"/>
            <ac:spMk id="2" creationId="{E2DBC69A-FB71-47EC-9D8C-47BCF80F75F9}"/>
          </ac:spMkLst>
        </pc:spChg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522576175" sldId="274"/>
            <ac:spMk id="4" creationId="{9394D3B9-8512-480B-9F75-E9D02E20A219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3221820002" sldId="275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3221820002" sldId="275"/>
            <ac:spMk id="4" creationId="{C10EA4EA-5E3E-448E-9F95-A1E3EE49D6A4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3158616436" sldId="276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3158616436" sldId="276"/>
            <ac:spMk id="4" creationId="{4C401065-BCD0-4F2D-86D8-8C1BCD28A721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716183883" sldId="277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716183883" sldId="277"/>
            <ac:spMk id="5" creationId="{49779FCB-7E62-4D84-8432-5C4A0E95BE03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4121948986" sldId="278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4121948986" sldId="278"/>
            <ac:spMk id="5" creationId="{64190F98-DA15-4B02-97DE-16A6E0F7ECCB}"/>
          </ac:spMkLst>
        </pc:spChg>
      </pc:sldChg>
      <pc:sldChg chg="addSp modSp">
        <pc:chgData name="João Pedro Dias Miranda" userId="S::pg47332@uminho.pt::041eefa0-9f97-4045-89d8-aed1cfbdb1c8" providerId="AD" clId="Web-{FE2D0216-C2B0-9BF4-92A8-C08691DCD709}" dt="2022-02-06T18:57:06.292" v="2"/>
        <pc:sldMkLst>
          <pc:docMk/>
          <pc:sldMk cId="3087303547" sldId="279"/>
        </pc:sldMkLst>
        <pc:spChg chg="add mod">
          <ac:chgData name="João Pedro Dias Miranda" userId="S::pg47332@uminho.pt::041eefa0-9f97-4045-89d8-aed1cfbdb1c8" providerId="AD" clId="Web-{FE2D0216-C2B0-9BF4-92A8-C08691DCD709}" dt="2022-02-06T18:57:06.292" v="2"/>
          <ac:spMkLst>
            <pc:docMk/>
            <pc:sldMk cId="3087303547" sldId="279"/>
            <ac:spMk id="5" creationId="{8B4CB554-8231-4481-B3C1-9B1BCF9CA60A}"/>
          </ac:spMkLst>
        </pc:spChg>
      </pc:sldChg>
      <pc:sldChg chg="new del">
        <pc:chgData name="João Pedro Dias Miranda" userId="S::pg47332@uminho.pt::041eefa0-9f97-4045-89d8-aed1cfbdb1c8" providerId="AD" clId="Web-{FE2D0216-C2B0-9BF4-92A8-C08691DCD709}" dt="2022-02-06T18:58:07.965" v="23"/>
        <pc:sldMkLst>
          <pc:docMk/>
          <pc:sldMk cId="648003796" sldId="280"/>
        </pc:sldMkLst>
      </pc:sldChg>
      <pc:sldChg chg="modSp new">
        <pc:chgData name="João Pedro Dias Miranda" userId="S::pg47332@uminho.pt::041eefa0-9f97-4045-89d8-aed1cfbdb1c8" providerId="AD" clId="Web-{FE2D0216-C2B0-9BF4-92A8-C08691DCD709}" dt="2022-02-06T19:09:17.308" v="169" actId="20577"/>
        <pc:sldMkLst>
          <pc:docMk/>
          <pc:sldMk cId="2409069418" sldId="280"/>
        </pc:sldMkLst>
        <pc:spChg chg="mod">
          <ac:chgData name="João Pedro Dias Miranda" userId="S::pg47332@uminho.pt::041eefa0-9f97-4045-89d8-aed1cfbdb1c8" providerId="AD" clId="Web-{FE2D0216-C2B0-9BF4-92A8-C08691DCD709}" dt="2022-02-06T19:09:17.308" v="169" actId="20577"/>
          <ac:spMkLst>
            <pc:docMk/>
            <pc:sldMk cId="2409069418" sldId="280"/>
            <ac:spMk id="2" creationId="{AE0CD625-73AA-4AD2-ABC1-C1CC4DBB6413}"/>
          </ac:spMkLst>
        </pc:spChg>
        <pc:spChg chg="mod">
          <ac:chgData name="João Pedro Dias Miranda" userId="S::pg47332@uminho.pt::041eefa0-9f97-4045-89d8-aed1cfbdb1c8" providerId="AD" clId="Web-{FE2D0216-C2B0-9BF4-92A8-C08691DCD709}" dt="2022-02-06T19:03:18.675" v="138" actId="20577"/>
          <ac:spMkLst>
            <pc:docMk/>
            <pc:sldMk cId="2409069418" sldId="280"/>
            <ac:spMk id="4" creationId="{85C56D2B-5841-4E63-9965-487A67A2582E}"/>
          </ac:spMkLst>
        </pc:spChg>
      </pc:sldChg>
      <pc:sldChg chg="addSp modSp new">
        <pc:chgData name="João Pedro Dias Miranda" userId="S::pg47332@uminho.pt::041eefa0-9f97-4045-89d8-aed1cfbdb1c8" providerId="AD" clId="Web-{FE2D0216-C2B0-9BF4-92A8-C08691DCD709}" dt="2022-02-06T19:15:26.644" v="202" actId="1076"/>
        <pc:sldMkLst>
          <pc:docMk/>
          <pc:sldMk cId="2591956354" sldId="281"/>
        </pc:sldMkLst>
        <pc:spChg chg="mod">
          <ac:chgData name="João Pedro Dias Miranda" userId="S::pg47332@uminho.pt::041eefa0-9f97-4045-89d8-aed1cfbdb1c8" providerId="AD" clId="Web-{FE2D0216-C2B0-9BF4-92A8-C08691DCD709}" dt="2022-02-06T19:15:20.643" v="200" actId="20577"/>
          <ac:spMkLst>
            <pc:docMk/>
            <pc:sldMk cId="2591956354" sldId="281"/>
            <ac:spMk id="2" creationId="{4F62CEC1-A8C2-4F4B-9D50-74773F26FE79}"/>
          </ac:spMkLst>
        </pc:spChg>
        <pc:spChg chg="mod">
          <ac:chgData name="João Pedro Dias Miranda" userId="S::pg47332@uminho.pt::041eefa0-9f97-4045-89d8-aed1cfbdb1c8" providerId="AD" clId="Web-{FE2D0216-C2B0-9BF4-92A8-C08691DCD709}" dt="2022-02-06T19:14:10.173" v="172" actId="20577"/>
          <ac:spMkLst>
            <pc:docMk/>
            <pc:sldMk cId="2591956354" sldId="281"/>
            <ac:spMk id="4" creationId="{86289C58-833D-4061-8C67-73F9A5DCD6E1}"/>
          </ac:spMkLst>
        </pc:spChg>
        <pc:picChg chg="add mod">
          <ac:chgData name="João Pedro Dias Miranda" userId="S::pg47332@uminho.pt::041eefa0-9f97-4045-89d8-aed1cfbdb1c8" providerId="AD" clId="Web-{FE2D0216-C2B0-9BF4-92A8-C08691DCD709}" dt="2022-02-06T19:15:26.644" v="202" actId="1076"/>
          <ac:picMkLst>
            <pc:docMk/>
            <pc:sldMk cId="2591956354" sldId="281"/>
            <ac:picMk id="5" creationId="{AEF1D265-2BE8-4DEB-BE46-C1290BF49F74}"/>
          </ac:picMkLst>
        </pc:picChg>
      </pc:sldChg>
      <pc:sldChg chg="addSp delSp modSp new ord">
        <pc:chgData name="João Pedro Dias Miranda" userId="S::pg47332@uminho.pt::041eefa0-9f97-4045-89d8-aed1cfbdb1c8" providerId="AD" clId="Web-{FE2D0216-C2B0-9BF4-92A8-C08691DCD709}" dt="2022-02-06T19:21:46.776" v="266" actId="1076"/>
        <pc:sldMkLst>
          <pc:docMk/>
          <pc:sldMk cId="1790406967" sldId="282"/>
        </pc:sldMkLst>
        <pc:spChg chg="mod">
          <ac:chgData name="João Pedro Dias Miranda" userId="S::pg47332@uminho.pt::041eefa0-9f97-4045-89d8-aed1cfbdb1c8" providerId="AD" clId="Web-{FE2D0216-C2B0-9BF4-92A8-C08691DCD709}" dt="2022-02-06T19:21:33.760" v="261" actId="20577"/>
          <ac:spMkLst>
            <pc:docMk/>
            <pc:sldMk cId="1790406967" sldId="282"/>
            <ac:spMk id="2" creationId="{7DC685D2-E0AE-42D2-9147-07F1F18C1D50}"/>
          </ac:spMkLst>
        </pc:spChg>
        <pc:spChg chg="mod">
          <ac:chgData name="João Pedro Dias Miranda" userId="S::pg47332@uminho.pt::041eefa0-9f97-4045-89d8-aed1cfbdb1c8" providerId="AD" clId="Web-{FE2D0216-C2B0-9BF4-92A8-C08691DCD709}" dt="2022-02-06T19:16:26.207" v="222" actId="20577"/>
          <ac:spMkLst>
            <pc:docMk/>
            <pc:sldMk cId="1790406967" sldId="282"/>
            <ac:spMk id="4" creationId="{A6BD2747-EB0A-45FC-A9F8-9D7C0DB9814B}"/>
          </ac:spMkLst>
        </pc:spChg>
        <pc:picChg chg="add mod modCrop">
          <ac:chgData name="João Pedro Dias Miranda" userId="S::pg47332@uminho.pt::041eefa0-9f97-4045-89d8-aed1cfbdb1c8" providerId="AD" clId="Web-{FE2D0216-C2B0-9BF4-92A8-C08691DCD709}" dt="2022-02-06T19:21:46.776" v="266" actId="1076"/>
          <ac:picMkLst>
            <pc:docMk/>
            <pc:sldMk cId="1790406967" sldId="282"/>
            <ac:picMk id="5" creationId="{65FCE894-B111-4A65-A870-44D0A7CB67F2}"/>
          </ac:picMkLst>
        </pc:picChg>
        <pc:picChg chg="add del mod">
          <ac:chgData name="João Pedro Dias Miranda" userId="S::pg47332@uminho.pt::041eefa0-9f97-4045-89d8-aed1cfbdb1c8" providerId="AD" clId="Web-{FE2D0216-C2B0-9BF4-92A8-C08691DCD709}" dt="2022-02-06T19:21:02.385" v="258"/>
          <ac:picMkLst>
            <pc:docMk/>
            <pc:sldMk cId="1790406967" sldId="282"/>
            <ac:picMk id="6" creationId="{EE030FDC-A57E-4778-8A01-A59751A627C3}"/>
          </ac:picMkLst>
        </pc:picChg>
      </pc:sldChg>
      <pc:sldChg chg="addSp delSp modSp new">
        <pc:chgData name="João Pedro Dias Miranda" userId="S::pg47332@uminho.pt::041eefa0-9f97-4045-89d8-aed1cfbdb1c8" providerId="AD" clId="Web-{FE2D0216-C2B0-9BF4-92A8-C08691DCD709}" dt="2022-02-06T19:24:29.139" v="307" actId="20577"/>
        <pc:sldMkLst>
          <pc:docMk/>
          <pc:sldMk cId="1568384340" sldId="283"/>
        </pc:sldMkLst>
        <pc:spChg chg="mod">
          <ac:chgData name="João Pedro Dias Miranda" userId="S::pg47332@uminho.pt::041eefa0-9f97-4045-89d8-aed1cfbdb1c8" providerId="AD" clId="Web-{FE2D0216-C2B0-9BF4-92A8-C08691DCD709}" dt="2022-02-06T19:22:13.620" v="273" actId="20577"/>
          <ac:spMkLst>
            <pc:docMk/>
            <pc:sldMk cId="1568384340" sldId="283"/>
            <ac:spMk id="2" creationId="{EB7015C3-5212-4197-9597-319353F8E123}"/>
          </ac:spMkLst>
        </pc:spChg>
        <pc:spChg chg="del mod">
          <ac:chgData name="João Pedro Dias Miranda" userId="S::pg47332@uminho.pt::041eefa0-9f97-4045-89d8-aed1cfbdb1c8" providerId="AD" clId="Web-{FE2D0216-C2B0-9BF4-92A8-C08691DCD709}" dt="2022-02-06T19:23:51.326" v="296"/>
          <ac:spMkLst>
            <pc:docMk/>
            <pc:sldMk cId="1568384340" sldId="283"/>
            <ac:spMk id="4" creationId="{CAC2EB41-1038-4430-87F5-EC718AB6CE75}"/>
          </ac:spMkLst>
        </pc:spChg>
        <pc:spChg chg="add del">
          <ac:chgData name="João Pedro Dias Miranda" userId="S::pg47332@uminho.pt::041eefa0-9f97-4045-89d8-aed1cfbdb1c8" providerId="AD" clId="Web-{FE2D0216-C2B0-9BF4-92A8-C08691DCD709}" dt="2022-02-06T19:23:48.935" v="295"/>
          <ac:spMkLst>
            <pc:docMk/>
            <pc:sldMk cId="1568384340" sldId="283"/>
            <ac:spMk id="7" creationId="{F266074A-8586-44A4-B487-C743B250B9B3}"/>
          </ac:spMkLst>
        </pc:spChg>
        <pc:spChg chg="add mod">
          <ac:chgData name="João Pedro Dias Miranda" userId="S::pg47332@uminho.pt::041eefa0-9f97-4045-89d8-aed1cfbdb1c8" providerId="AD" clId="Web-{FE2D0216-C2B0-9BF4-92A8-C08691DCD709}" dt="2022-02-06T19:24:29.139" v="307" actId="20577"/>
          <ac:spMkLst>
            <pc:docMk/>
            <pc:sldMk cId="1568384340" sldId="283"/>
            <ac:spMk id="9" creationId="{B84CE973-3744-4F8C-AD8D-DC223F6048EC}"/>
          </ac:spMkLst>
        </pc:spChg>
        <pc:spChg chg="add del">
          <ac:chgData name="João Pedro Dias Miranda" userId="S::pg47332@uminho.pt::041eefa0-9f97-4045-89d8-aed1cfbdb1c8" providerId="AD" clId="Web-{FE2D0216-C2B0-9BF4-92A8-C08691DCD709}" dt="2022-02-06T19:24:02.904" v="298"/>
          <ac:spMkLst>
            <pc:docMk/>
            <pc:sldMk cId="1568384340" sldId="283"/>
            <ac:spMk id="11" creationId="{240ADF93-0918-41F8-8AD8-322B080EE974}"/>
          </ac:spMkLst>
        </pc:spChg>
        <pc:picChg chg="add mod">
          <ac:chgData name="João Pedro Dias Miranda" userId="S::pg47332@uminho.pt::041eefa0-9f97-4045-89d8-aed1cfbdb1c8" providerId="AD" clId="Web-{FE2D0216-C2B0-9BF4-92A8-C08691DCD709}" dt="2022-02-06T19:22:23.324" v="277" actId="1076"/>
          <ac:picMkLst>
            <pc:docMk/>
            <pc:sldMk cId="1568384340" sldId="283"/>
            <ac:picMk id="5" creationId="{BD020C4F-72AE-4728-AD43-C49FD2384D23}"/>
          </ac:picMkLst>
        </pc:picChg>
      </pc:sldChg>
      <pc:sldChg chg="new del">
        <pc:chgData name="João Pedro Dias Miranda" userId="S::pg47332@uminho.pt::041eefa0-9f97-4045-89d8-aed1cfbdb1c8" providerId="AD" clId="Web-{FE2D0216-C2B0-9BF4-92A8-C08691DCD709}" dt="2022-02-06T19:21:51.714" v="268"/>
        <pc:sldMkLst>
          <pc:docMk/>
          <pc:sldMk cId="1201903664" sldId="284"/>
        </pc:sldMkLst>
      </pc:sldChg>
      <pc:sldChg chg="addSp modSp new">
        <pc:chgData name="João Pedro Dias Miranda" userId="S::pg47332@uminho.pt::041eefa0-9f97-4045-89d8-aed1cfbdb1c8" providerId="AD" clId="Web-{FE2D0216-C2B0-9BF4-92A8-C08691DCD709}" dt="2022-02-06T19:24:52.686" v="324" actId="20577"/>
        <pc:sldMkLst>
          <pc:docMk/>
          <pc:sldMk cId="1491783576" sldId="284"/>
        </pc:sldMkLst>
        <pc:spChg chg="mod">
          <ac:chgData name="João Pedro Dias Miranda" userId="S::pg47332@uminho.pt::041eefa0-9f97-4045-89d8-aed1cfbdb1c8" providerId="AD" clId="Web-{FE2D0216-C2B0-9BF4-92A8-C08691DCD709}" dt="2022-02-06T19:22:58.824" v="281" actId="20577"/>
          <ac:spMkLst>
            <pc:docMk/>
            <pc:sldMk cId="1491783576" sldId="284"/>
            <ac:spMk id="2" creationId="{0C60A9B1-F267-4054-8459-B194996D9AFC}"/>
          </ac:spMkLst>
        </pc:spChg>
        <pc:spChg chg="mod">
          <ac:chgData name="João Pedro Dias Miranda" userId="S::pg47332@uminho.pt::041eefa0-9f97-4045-89d8-aed1cfbdb1c8" providerId="AD" clId="Web-{FE2D0216-C2B0-9BF4-92A8-C08691DCD709}" dt="2022-02-06T19:24:52.686" v="324" actId="20577"/>
          <ac:spMkLst>
            <pc:docMk/>
            <pc:sldMk cId="1491783576" sldId="284"/>
            <ac:spMk id="4" creationId="{5AE47C14-EDA6-4BA0-B26D-20A2FBD1D344}"/>
          </ac:spMkLst>
        </pc:spChg>
        <pc:picChg chg="add mod">
          <ac:chgData name="João Pedro Dias Miranda" userId="S::pg47332@uminho.pt::041eefa0-9f97-4045-89d8-aed1cfbdb1c8" providerId="AD" clId="Web-{FE2D0216-C2B0-9BF4-92A8-C08691DCD709}" dt="2022-02-06T19:23:20.762" v="288" actId="1076"/>
          <ac:picMkLst>
            <pc:docMk/>
            <pc:sldMk cId="1491783576" sldId="284"/>
            <ac:picMk id="5" creationId="{0F591AF3-D1C1-4DC4-B2C2-880EB2F3A70F}"/>
          </ac:picMkLst>
        </pc:picChg>
      </pc:sldChg>
      <pc:sldChg chg="new del">
        <pc:chgData name="João Pedro Dias Miranda" userId="S::pg47332@uminho.pt::041eefa0-9f97-4045-89d8-aed1cfbdb1c8" providerId="AD" clId="Web-{FE2D0216-C2B0-9BF4-92A8-C08691DCD709}" dt="2022-02-06T19:25:05.890" v="326"/>
        <pc:sldMkLst>
          <pc:docMk/>
          <pc:sldMk cId="3158179410" sldId="285"/>
        </pc:sldMkLst>
      </pc:sldChg>
      <pc:sldChg chg="delSp add replId">
        <pc:chgData name="João Pedro Dias Miranda" userId="S::pg47332@uminho.pt::041eefa0-9f97-4045-89d8-aed1cfbdb1c8" providerId="AD" clId="Web-{FE2D0216-C2B0-9BF4-92A8-C08691DCD709}" dt="2022-02-06T19:25:08.827" v="328"/>
        <pc:sldMkLst>
          <pc:docMk/>
          <pc:sldMk cId="4276965358" sldId="285"/>
        </pc:sldMkLst>
        <pc:picChg chg="del">
          <ac:chgData name="João Pedro Dias Miranda" userId="S::pg47332@uminho.pt::041eefa0-9f97-4045-89d8-aed1cfbdb1c8" providerId="AD" clId="Web-{FE2D0216-C2B0-9BF4-92A8-C08691DCD709}" dt="2022-02-06T19:25:08.827" v="328"/>
          <ac:picMkLst>
            <pc:docMk/>
            <pc:sldMk cId="4276965358" sldId="285"/>
            <ac:picMk id="5" creationId="{0F591AF3-D1C1-4DC4-B2C2-880EB2F3A70F}"/>
          </ac:picMkLst>
        </pc:picChg>
      </pc:sldChg>
      <pc:sldMasterChg chg="mod modSldLayout">
        <pc:chgData name="João Pedro Dias Miranda" userId="S::pg47332@uminho.pt::041eefa0-9f97-4045-89d8-aed1cfbdb1c8" providerId="AD" clId="Web-{FE2D0216-C2B0-9BF4-92A8-C08691DCD709}" dt="2022-02-06T18:57:59.793" v="21"/>
        <pc:sldMasterMkLst>
          <pc:docMk/>
          <pc:sldMasterMk cId="0" sldId="2147483648"/>
        </pc:sldMasterMkLst>
        <pc:sldLayoutChg chg="mod">
          <pc:chgData name="João Pedro Dias Miranda" userId="S::pg47332@uminho.pt::041eefa0-9f97-4045-89d8-aed1cfbdb1c8" providerId="AD" clId="Web-{FE2D0216-C2B0-9BF4-92A8-C08691DCD709}" dt="2022-02-06T18:57:59.793" v="21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João Pedro Dias Miranda" userId="S::pg47332@uminho.pt::041eefa0-9f97-4045-89d8-aed1cfbdb1c8" providerId="AD" clId="Web-{FE2D0216-C2B0-9BF4-92A8-C08691DCD709}" dt="2022-02-06T18:57:59.793" v="21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João Pedro Dias Miranda" userId="S::pg47332@uminho.pt::041eefa0-9f97-4045-89d8-aed1cfbdb1c8" providerId="AD" clId="Web-{FE2D0216-C2B0-9BF4-92A8-C08691DCD709}" dt="2022-02-06T18:57:59.793" v="21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João Pedro Dias Miranda" userId="S::pg47332@uminho.pt::041eefa0-9f97-4045-89d8-aed1cfbdb1c8" providerId="AD" clId="Web-{FE2D0216-C2B0-9BF4-92A8-C08691DCD709}" dt="2022-02-06T18:57:59.793" v="21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João Pedro Dias Miranda" userId="S::pg47332@uminho.pt::041eefa0-9f97-4045-89d8-aed1cfbdb1c8" providerId="AD" clId="Web-{0BABACA0-296F-80AF-A449-3EFB44312889}"/>
    <pc:docChg chg="addSld modSld">
      <pc:chgData name="João Pedro Dias Miranda" userId="S::pg47332@uminho.pt::041eefa0-9f97-4045-89d8-aed1cfbdb1c8" providerId="AD" clId="Web-{0BABACA0-296F-80AF-A449-3EFB44312889}" dt="2022-02-06T19:29:08.119" v="33" actId="20577"/>
      <pc:docMkLst>
        <pc:docMk/>
      </pc:docMkLst>
      <pc:sldChg chg="addSp modSp">
        <pc:chgData name="João Pedro Dias Miranda" userId="S::pg47332@uminho.pt::041eefa0-9f97-4045-89d8-aed1cfbdb1c8" providerId="AD" clId="Web-{0BABACA0-296F-80AF-A449-3EFB44312889}" dt="2022-02-06T19:29:08.119" v="33" actId="20577"/>
        <pc:sldMkLst>
          <pc:docMk/>
          <pc:sldMk cId="1568384340" sldId="283"/>
        </pc:sldMkLst>
        <pc:spChg chg="mod">
          <ac:chgData name="João Pedro Dias Miranda" userId="S::pg47332@uminho.pt::041eefa0-9f97-4045-89d8-aed1cfbdb1c8" providerId="AD" clId="Web-{0BABACA0-296F-80AF-A449-3EFB44312889}" dt="2022-02-06T19:29:08.119" v="33" actId="20577"/>
          <ac:spMkLst>
            <pc:docMk/>
            <pc:sldMk cId="1568384340" sldId="283"/>
            <ac:spMk id="2" creationId="{EB7015C3-5212-4197-9597-319353F8E123}"/>
          </ac:spMkLst>
        </pc:spChg>
        <pc:picChg chg="add mod">
          <ac:chgData name="João Pedro Dias Miranda" userId="S::pg47332@uminho.pt::041eefa0-9f97-4045-89d8-aed1cfbdb1c8" providerId="AD" clId="Web-{0BABACA0-296F-80AF-A449-3EFB44312889}" dt="2022-02-06T19:29:01.682" v="28" actId="1076"/>
          <ac:picMkLst>
            <pc:docMk/>
            <pc:sldMk cId="1568384340" sldId="283"/>
            <ac:picMk id="4" creationId="{DCC2E4E3-CA1F-4581-AA0B-BD5F42ECE1B1}"/>
          </ac:picMkLst>
        </pc:picChg>
      </pc:sldChg>
      <pc:sldChg chg="addSp delSp modSp">
        <pc:chgData name="João Pedro Dias Miranda" userId="S::pg47332@uminho.pt::041eefa0-9f97-4045-89d8-aed1cfbdb1c8" providerId="AD" clId="Web-{0BABACA0-296F-80AF-A449-3EFB44312889}" dt="2022-02-06T19:27:22.101" v="14" actId="1076"/>
        <pc:sldMkLst>
          <pc:docMk/>
          <pc:sldMk cId="4276965358" sldId="285"/>
        </pc:sldMkLst>
        <pc:spChg chg="mod">
          <ac:chgData name="João Pedro Dias Miranda" userId="S::pg47332@uminho.pt::041eefa0-9f97-4045-89d8-aed1cfbdb1c8" providerId="AD" clId="Web-{0BABACA0-296F-80AF-A449-3EFB44312889}" dt="2022-02-06T19:25:51.802" v="5" actId="20577"/>
          <ac:spMkLst>
            <pc:docMk/>
            <pc:sldMk cId="4276965358" sldId="285"/>
            <ac:spMk id="2" creationId="{0C60A9B1-F267-4054-8459-B194996D9AFC}"/>
          </ac:spMkLst>
        </pc:spChg>
        <pc:spChg chg="add del mod">
          <ac:chgData name="João Pedro Dias Miranda" userId="S::pg47332@uminho.pt::041eefa0-9f97-4045-89d8-aed1cfbdb1c8" providerId="AD" clId="Web-{0BABACA0-296F-80AF-A449-3EFB44312889}" dt="2022-02-06T19:25:47.239" v="3"/>
          <ac:spMkLst>
            <pc:docMk/>
            <pc:sldMk cId="4276965358" sldId="285"/>
            <ac:spMk id="5" creationId="{19F80C53-75BA-4DCE-AD23-5152881A1325}"/>
          </ac:spMkLst>
        </pc:spChg>
        <pc:picChg chg="add mod modCrop">
          <ac:chgData name="João Pedro Dias Miranda" userId="S::pg47332@uminho.pt::041eefa0-9f97-4045-89d8-aed1cfbdb1c8" providerId="AD" clId="Web-{0BABACA0-296F-80AF-A449-3EFB44312889}" dt="2022-02-06T19:27:22.101" v="14" actId="1076"/>
          <ac:picMkLst>
            <pc:docMk/>
            <pc:sldMk cId="4276965358" sldId="285"/>
            <ac:picMk id="6" creationId="{8AB9D47F-E540-4D61-A473-9E075B37C0FB}"/>
          </ac:picMkLst>
        </pc:picChg>
      </pc:sldChg>
      <pc:sldChg chg="addSp delSp modSp add replId">
        <pc:chgData name="João Pedro Dias Miranda" userId="S::pg47332@uminho.pt::041eefa0-9f97-4045-89d8-aed1cfbdb1c8" providerId="AD" clId="Web-{0BABACA0-296F-80AF-A449-3EFB44312889}" dt="2022-02-06T19:28:00.024" v="23" actId="1076"/>
        <pc:sldMkLst>
          <pc:docMk/>
          <pc:sldMk cId="2960545680" sldId="286"/>
        </pc:sldMkLst>
        <pc:spChg chg="mod">
          <ac:chgData name="João Pedro Dias Miranda" userId="S::pg47332@uminho.pt::041eefa0-9f97-4045-89d8-aed1cfbdb1c8" providerId="AD" clId="Web-{0BABACA0-296F-80AF-A449-3EFB44312889}" dt="2022-02-06T19:27:36.851" v="17" actId="20577"/>
          <ac:spMkLst>
            <pc:docMk/>
            <pc:sldMk cId="2960545680" sldId="286"/>
            <ac:spMk id="2" creationId="{0C60A9B1-F267-4054-8459-B194996D9AFC}"/>
          </ac:spMkLst>
        </pc:spChg>
        <pc:picChg chg="add mod modCrop">
          <ac:chgData name="João Pedro Dias Miranda" userId="S::pg47332@uminho.pt::041eefa0-9f97-4045-89d8-aed1cfbdb1c8" providerId="AD" clId="Web-{0BABACA0-296F-80AF-A449-3EFB44312889}" dt="2022-02-06T19:28:00.024" v="23" actId="1076"/>
          <ac:picMkLst>
            <pc:docMk/>
            <pc:sldMk cId="2960545680" sldId="286"/>
            <ac:picMk id="5" creationId="{786939FF-F6F2-4B22-8DA2-85CD2DCA04FA}"/>
          </ac:picMkLst>
        </pc:picChg>
        <pc:picChg chg="del">
          <ac:chgData name="João Pedro Dias Miranda" userId="S::pg47332@uminho.pt::041eefa0-9f97-4045-89d8-aed1cfbdb1c8" providerId="AD" clId="Web-{0BABACA0-296F-80AF-A449-3EFB44312889}" dt="2022-02-06T19:27:32.539" v="16"/>
          <ac:picMkLst>
            <pc:docMk/>
            <pc:sldMk cId="2960545680" sldId="286"/>
            <ac:picMk id="6" creationId="{8AB9D47F-E540-4D61-A473-9E075B37C0F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06/02/2022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06/02/2022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8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7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7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3" r:id="rId5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ea typeface="+mj-lt"/>
                <a:cs typeface="+mj-lt"/>
              </a:rPr>
              <a:t>SMD- Smart Medication Dispenser</a:t>
            </a:r>
            <a:endParaRPr lang="pt-PT" sz="3600" dirty="0">
              <a:solidFill>
                <a:schemeClr val="bg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105602" y="2097357"/>
            <a:ext cx="3939294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latin typeface="Calibri"/>
                <a:ea typeface="Calibri" panose="020F0502020204030204" pitchFamily="34" charset="0"/>
                <a:cs typeface="Times New Roman"/>
              </a:rPr>
              <a:t>Implementation</a:t>
            </a:r>
            <a:endParaRPr lang="en-US" sz="4000" b="1" i="1" dirty="0">
              <a:effectLst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A2836C-C944-46C6-9B7B-71907DE50BB3}"/>
              </a:ext>
            </a:extLst>
          </p:cNvPr>
          <p:cNvSpPr txBox="1"/>
          <p:nvPr/>
        </p:nvSpPr>
        <p:spPr>
          <a:xfrm>
            <a:off x="3200399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/>
              <a:t>Clique para adicionar texto</a:t>
            </a:r>
          </a:p>
        </p:txBody>
      </p:sp>
      <p:sp>
        <p:nvSpPr>
          <p:cNvPr id="13" name="Marcador de Posição do Texto 5">
            <a:extLst>
              <a:ext uri="{FF2B5EF4-FFF2-40B4-BE49-F238E27FC236}">
                <a16:creationId xmlns:a16="http://schemas.microsoft.com/office/drawing/2014/main" id="{BB4ADFE1-D3E5-4CCE-8B9F-50B67C265599}"/>
              </a:ext>
            </a:extLst>
          </p:cNvPr>
          <p:cNvSpPr>
            <a:spLocks noGrp="1"/>
          </p:cNvSpPr>
          <p:nvPr/>
        </p:nvSpPr>
        <p:spPr>
          <a:xfrm>
            <a:off x="1106399" y="5310425"/>
            <a:ext cx="7605194" cy="855970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lIns="91440" tIns="45720" rIns="91440" bIns="45720" anchor="ctr" anchorCtr="1">
            <a:no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algn="ctr">
              <a:tabLst>
                <a:tab pos="0" algn="l"/>
              </a:tabLst>
            </a:pPr>
            <a:r>
              <a:rPr lang="pt-PT" sz="1800" b="1" spc="-1" dirty="0">
                <a:solidFill>
                  <a:srgbClr val="000000"/>
                </a:solidFill>
                <a:latin typeface="Corbel"/>
              </a:rPr>
              <a:t>Duarte Rodrigues – A88259</a:t>
            </a:r>
            <a:endParaRPr lang="pt-PT" sz="1800" spc="-1" dirty="0">
              <a:latin typeface="Arial"/>
              <a:cs typeface="Arial"/>
            </a:endParaRPr>
          </a:p>
          <a:p>
            <a:pPr algn="ctr">
              <a:tabLst>
                <a:tab pos="0" algn="l"/>
              </a:tabLst>
            </a:pPr>
            <a:r>
              <a:rPr lang="pt-PT" sz="1800" b="1" spc="-1" dirty="0">
                <a:solidFill>
                  <a:srgbClr val="000000"/>
                </a:solidFill>
                <a:latin typeface="Corbel"/>
              </a:rPr>
              <a:t>João Miranda – A88237</a:t>
            </a:r>
            <a:endParaRPr lang="pt-PT" sz="1800" spc="-1" dirty="0">
              <a:latin typeface="Arial"/>
              <a:ea typeface="+mn-lt"/>
              <a:cs typeface="Arial"/>
            </a:endParaRPr>
          </a:p>
        </p:txBody>
      </p:sp>
      <p:sp>
        <p:nvSpPr>
          <p:cNvPr id="14" name="Marcador de Posição do Texto 5">
            <a:extLst>
              <a:ext uri="{FF2B5EF4-FFF2-40B4-BE49-F238E27FC236}">
                <a16:creationId xmlns:a16="http://schemas.microsoft.com/office/drawing/2014/main" id="{D0BE529A-03FC-4C7E-BBD1-01492CB3D59C}"/>
              </a:ext>
            </a:extLst>
          </p:cNvPr>
          <p:cNvSpPr txBox="1">
            <a:spLocks/>
          </p:cNvSpPr>
          <p:nvPr/>
        </p:nvSpPr>
        <p:spPr>
          <a:xfrm>
            <a:off x="1793428" y="5296906"/>
            <a:ext cx="1880978" cy="865187"/>
          </a:xfrm>
          <a:prstGeom prst="rect">
            <a:avLst/>
          </a:prstGeom>
          <a:noFill/>
        </p:spPr>
        <p:txBody>
          <a:bodyPr lIns="91440" tIns="45720" rIns="91440" bIns="45720" anchor="ctr" anchorCtr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0" algn="l"/>
              </a:tabLst>
            </a:pPr>
            <a:r>
              <a:rPr lang="pt-PT" sz="1800" b="1" kern="0" spc="-1" dirty="0">
                <a:solidFill>
                  <a:srgbClr val="000000"/>
                </a:solidFill>
                <a:latin typeface="Corbel"/>
              </a:rPr>
              <a:t>Group6</a:t>
            </a:r>
            <a:endParaRPr lang="pt-PT" sz="1800" b="1" kern="0" spc="-1" dirty="0">
              <a:solidFill>
                <a:srgbClr val="000000"/>
              </a:solidFill>
              <a:latin typeface="Corbel"/>
              <a:ea typeface="+mn-lt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Output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detecting</a:t>
            </a:r>
            <a:r>
              <a:rPr lang="pt-PT" sz="2000" dirty="0">
                <a:ea typeface="+mn-lt"/>
                <a:cs typeface="+mn-lt"/>
              </a:rPr>
              <a:t> 3 </a:t>
            </a:r>
            <a:r>
              <a:rPr lang="pt-PT" sz="2000" dirty="0" err="1">
                <a:ea typeface="+mn-lt"/>
                <a:cs typeface="+mn-lt"/>
              </a:rPr>
              <a:t>different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fingers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Fingerprint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reader</a:t>
            </a:r>
            <a:r>
              <a:rPr lang="pt-PT" sz="2000" dirty="0">
                <a:ea typeface="+mn-lt"/>
                <a:cs typeface="+mn-lt"/>
              </a:rPr>
              <a:t> (continue).</a:t>
            </a: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Fingerprint</a:t>
            </a:r>
            <a:endParaRPr lang="pt-PT" dirty="0"/>
          </a:p>
        </p:txBody>
      </p:sp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AB9D47F-E540-4D61-A473-9E075B37C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6" r="-250" b="-3704"/>
          <a:stretch/>
        </p:blipFill>
        <p:spPr>
          <a:xfrm>
            <a:off x="1402940" y="2224611"/>
            <a:ext cx="7382415" cy="38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Fingerprint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Fingerprint</a:t>
            </a:r>
            <a:endParaRPr lang="pt-PT" dirty="0"/>
          </a:p>
        </p:txBody>
      </p:sp>
      <p:pic>
        <p:nvPicPr>
          <p:cNvPr id="5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1A715D36-201C-4F13-9FC2-9970622F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904576"/>
            <a:ext cx="7711562" cy="269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Setup for RTC </a:t>
            </a:r>
            <a:r>
              <a:rPr lang="pt-PT" sz="2000" dirty="0" err="1">
                <a:ea typeface="+mn-lt"/>
                <a:cs typeface="+mn-lt"/>
              </a:rPr>
              <a:t>testing</a:t>
            </a:r>
            <a:r>
              <a:rPr lang="pt-PT" sz="2000" dirty="0">
                <a:ea typeface="+mn-lt"/>
                <a:cs typeface="+mn-lt"/>
              </a:rPr>
              <a:t>:</a:t>
            </a: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RTC</a:t>
            </a:r>
            <a:endParaRPr lang="pt-PT" dirty="0"/>
          </a:p>
        </p:txBody>
      </p:sp>
      <p:pic>
        <p:nvPicPr>
          <p:cNvPr id="6" name="Imagem 6" descr="Uma imagem com eletrónica&#10;&#10;Descrição gerada automaticamente">
            <a:extLst>
              <a:ext uri="{FF2B5EF4-FFF2-40B4-BE49-F238E27FC236}">
                <a16:creationId xmlns:a16="http://schemas.microsoft.com/office/drawing/2014/main" id="{6FD22AE3-5180-405D-AD73-106EC10B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58" y="1796410"/>
            <a:ext cx="7471901" cy="34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1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Output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i2cdetect </a:t>
            </a:r>
            <a:r>
              <a:rPr lang="pt-PT" sz="2000" dirty="0" err="1">
                <a:ea typeface="+mn-lt"/>
                <a:cs typeface="+mn-lt"/>
              </a:rPr>
              <a:t>command</a:t>
            </a:r>
            <a:r>
              <a:rPr lang="pt-PT" sz="20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r>
              <a:rPr lang="pt-PT" sz="2000" dirty="0">
                <a:ea typeface="+mn-lt"/>
                <a:cs typeface="+mn-lt"/>
              </a:rPr>
              <a:t>Output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hwclock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date </a:t>
            </a:r>
            <a:r>
              <a:rPr lang="pt-PT" sz="2000" dirty="0" err="1">
                <a:ea typeface="+mn-lt"/>
                <a:cs typeface="+mn-lt"/>
              </a:rPr>
              <a:t>commands</a:t>
            </a:r>
            <a:r>
              <a:rPr lang="pt-PT" sz="2000" dirty="0">
                <a:ea typeface="+mn-lt"/>
                <a:cs typeface="+mn-lt"/>
              </a:rPr>
              <a:t>.</a:t>
            </a:r>
            <a:endParaRPr lang="pt-PT"/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RTC</a:t>
            </a:r>
            <a:endParaRPr lang="pt-PT" dirty="0"/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DB009480-D0E9-4D8C-A04D-C13DB0F4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71" y="1743027"/>
            <a:ext cx="6596216" cy="2256600"/>
          </a:xfrm>
          <a:prstGeom prst="rect">
            <a:avLst/>
          </a:prstGeom>
        </p:spPr>
      </p:pic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3C8476FC-BE51-49B9-BACC-ED3F4239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71" y="4558820"/>
            <a:ext cx="6596216" cy="20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>
              <a:buFont typeface="Arial"/>
              <a:buChar char="•"/>
            </a:pPr>
            <a:r>
              <a:rPr lang="pt-PT" sz="2000" dirty="0">
                <a:ea typeface="+mn-lt"/>
                <a:cs typeface="+mn-lt"/>
              </a:rPr>
              <a:t>Output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hwclock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date </a:t>
            </a:r>
            <a:r>
              <a:rPr lang="pt-PT" sz="2000" dirty="0" err="1">
                <a:ea typeface="+mn-lt"/>
                <a:cs typeface="+mn-lt"/>
              </a:rPr>
              <a:t>commands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after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reboot</a:t>
            </a:r>
            <a:r>
              <a:rPr lang="pt-PT" sz="2000" dirty="0">
                <a:ea typeface="+mn-lt"/>
                <a:cs typeface="+mn-lt"/>
              </a:rPr>
              <a:t>.</a:t>
            </a:r>
            <a:endParaRPr lang="pt-PT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</a:pPr>
            <a:endParaRPr lang="pt-PT" sz="2000" dirty="0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</a:pPr>
            <a:endParaRPr lang="pt-PT" sz="2000" dirty="0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  <a:buChar char="•"/>
            </a:pPr>
            <a:endParaRPr lang="pt-PT" sz="2000" dirty="0"/>
          </a:p>
          <a:p>
            <a:pPr>
              <a:buFont typeface="Arial"/>
              <a:buChar char="•"/>
            </a:pPr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RTC test cases:</a:t>
            </a:r>
            <a:endParaRPr lang="en-US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/>
          </a:p>
          <a:p>
            <a:pPr marL="0" indent="0">
              <a:buNone/>
            </a:pPr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RTC</a:t>
            </a:r>
            <a:endParaRPr lang="pt-PT" dirty="0"/>
          </a:p>
        </p:txBody>
      </p:sp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3C8476FC-BE51-49B9-BACC-ED3F4239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8" y="1811931"/>
            <a:ext cx="7674691" cy="2376887"/>
          </a:xfrm>
          <a:prstGeom prst="rect">
            <a:avLst/>
          </a:prstGeom>
        </p:spPr>
      </p:pic>
      <p:pic>
        <p:nvPicPr>
          <p:cNvPr id="6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EBB22061-B58A-46A9-AD21-A44AC727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81" y="4984940"/>
            <a:ext cx="7711562" cy="15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19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Setup for Servo </a:t>
            </a:r>
            <a:r>
              <a:rPr lang="pt-PT" sz="2000" dirty="0" err="1">
                <a:ea typeface="+mn-lt"/>
                <a:cs typeface="+mn-lt"/>
              </a:rPr>
              <a:t>Motors</a:t>
            </a:r>
            <a:r>
              <a:rPr lang="pt-PT" sz="2000" dirty="0">
                <a:ea typeface="+mn-lt"/>
                <a:cs typeface="+mn-lt"/>
              </a:rPr>
              <a:t> testing:</a:t>
            </a: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Servo Motors</a:t>
            </a:r>
            <a:endParaRPr lang="pt-PT" dirty="0"/>
          </a:p>
        </p:txBody>
      </p:sp>
      <p:pic>
        <p:nvPicPr>
          <p:cNvPr id="5" name="Imagem 6" descr="Uma imagem com eletrónica&#10;&#10;Descrição gerada automaticamente">
            <a:extLst>
              <a:ext uri="{FF2B5EF4-FFF2-40B4-BE49-F238E27FC236}">
                <a16:creationId xmlns:a16="http://schemas.microsoft.com/office/drawing/2014/main" id="{B6CF5664-3370-475A-8647-59B3A732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04" y="1851716"/>
            <a:ext cx="7720780" cy="35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3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PWM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each</a:t>
            </a:r>
            <a:r>
              <a:rPr lang="pt-PT" sz="2000" dirty="0">
                <a:ea typeface="+mn-lt"/>
                <a:cs typeface="+mn-lt"/>
              </a:rPr>
              <a:t> motor (Motor 1 (</a:t>
            </a:r>
            <a:r>
              <a:rPr lang="pt-PT" sz="2000" dirty="0" err="1">
                <a:ea typeface="+mn-lt"/>
                <a:cs typeface="+mn-lt"/>
              </a:rPr>
              <a:t>Duty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cycle</a:t>
            </a:r>
            <a:r>
              <a:rPr lang="pt-PT" sz="2000" dirty="0">
                <a:ea typeface="+mn-lt"/>
                <a:cs typeface="+mn-lt"/>
              </a:rPr>
              <a:t> 1.5 </a:t>
            </a:r>
            <a:r>
              <a:rPr lang="pt-PT" sz="2000" dirty="0" err="1">
                <a:ea typeface="+mn-lt"/>
                <a:cs typeface="+mn-lt"/>
              </a:rPr>
              <a:t>ms</a:t>
            </a:r>
            <a:r>
              <a:rPr lang="pt-PT" sz="2000" dirty="0">
                <a:ea typeface="+mn-lt"/>
                <a:cs typeface="+mn-lt"/>
              </a:rPr>
              <a:t>) - </a:t>
            </a:r>
            <a:r>
              <a:rPr lang="pt-PT" sz="2000" dirty="0" err="1">
                <a:ea typeface="+mn-lt"/>
                <a:cs typeface="+mn-lt"/>
              </a:rPr>
              <a:t>red</a:t>
            </a:r>
            <a:r>
              <a:rPr lang="pt-PT" sz="2000" dirty="0">
                <a:ea typeface="+mn-lt"/>
                <a:cs typeface="+mn-lt"/>
              </a:rPr>
              <a:t>, Motor 2 (</a:t>
            </a:r>
            <a:r>
              <a:rPr lang="pt-PT" sz="2000" dirty="0" err="1">
                <a:ea typeface="+mn-lt"/>
                <a:cs typeface="+mn-lt"/>
              </a:rPr>
              <a:t>Duty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cycle</a:t>
            </a:r>
            <a:r>
              <a:rPr lang="pt-PT" sz="2000" dirty="0">
                <a:ea typeface="+mn-lt"/>
                <a:cs typeface="+mn-lt"/>
              </a:rPr>
              <a:t> 1.5 </a:t>
            </a:r>
            <a:r>
              <a:rPr lang="pt-PT" sz="2000" dirty="0" err="1">
                <a:ea typeface="+mn-lt"/>
                <a:cs typeface="+mn-lt"/>
              </a:rPr>
              <a:t>ms</a:t>
            </a:r>
            <a:r>
              <a:rPr lang="pt-PT" sz="2000" dirty="0">
                <a:ea typeface="+mn-lt"/>
                <a:cs typeface="+mn-lt"/>
              </a:rPr>
              <a:t>) - </a:t>
            </a:r>
            <a:r>
              <a:rPr lang="pt-PT" sz="2000" dirty="0" err="1">
                <a:ea typeface="+mn-lt"/>
                <a:cs typeface="+mn-lt"/>
              </a:rPr>
              <a:t>yellow</a:t>
            </a:r>
            <a:r>
              <a:rPr lang="pt-PT" sz="2000" dirty="0">
                <a:ea typeface="+mn-lt"/>
                <a:cs typeface="+mn-lt"/>
              </a:rPr>
              <a:t>).</a:t>
            </a:r>
          </a:p>
          <a:p>
            <a:pPr marL="0" indent="0">
              <a:buNone/>
            </a:pPr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Servo Motors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2F9F88F9-56D7-4371-BFE4-A1AE11A2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86" y="2236472"/>
            <a:ext cx="7739215" cy="3795372"/>
          </a:xfrm>
          <a:prstGeom prst="rect">
            <a:avLst/>
          </a:prstGeom>
        </p:spPr>
      </p:pic>
      <p:pic>
        <p:nvPicPr>
          <p:cNvPr id="8" name="Imagem 8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A937B422-CFBF-448F-A23E-413ED6ECF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11" t="18497" r="-337" b="40462"/>
          <a:stretch/>
        </p:blipFill>
        <p:spPr>
          <a:xfrm>
            <a:off x="6555659" y="1984200"/>
            <a:ext cx="1752809" cy="16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PWM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each</a:t>
            </a:r>
            <a:r>
              <a:rPr lang="pt-PT" sz="2000" dirty="0">
                <a:ea typeface="+mn-lt"/>
                <a:cs typeface="+mn-lt"/>
              </a:rPr>
              <a:t> motor (Motor 1 (</a:t>
            </a:r>
            <a:r>
              <a:rPr lang="pt-PT" sz="2000" dirty="0" err="1">
                <a:ea typeface="+mn-lt"/>
                <a:cs typeface="+mn-lt"/>
              </a:rPr>
              <a:t>Duty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cycle</a:t>
            </a:r>
            <a:r>
              <a:rPr lang="pt-PT" sz="2000" dirty="0">
                <a:ea typeface="+mn-lt"/>
                <a:cs typeface="+mn-lt"/>
              </a:rPr>
              <a:t> 1 </a:t>
            </a:r>
            <a:r>
              <a:rPr lang="pt-PT" sz="2000" dirty="0" err="1">
                <a:ea typeface="+mn-lt"/>
                <a:cs typeface="+mn-lt"/>
              </a:rPr>
              <a:t>ms</a:t>
            </a:r>
            <a:r>
              <a:rPr lang="pt-PT" sz="2000" dirty="0">
                <a:ea typeface="+mn-lt"/>
                <a:cs typeface="+mn-lt"/>
              </a:rPr>
              <a:t>) - </a:t>
            </a:r>
            <a:r>
              <a:rPr lang="pt-PT" sz="2000" dirty="0" err="1">
                <a:ea typeface="+mn-lt"/>
                <a:cs typeface="+mn-lt"/>
              </a:rPr>
              <a:t>red</a:t>
            </a:r>
            <a:r>
              <a:rPr lang="pt-PT" sz="2000" dirty="0">
                <a:ea typeface="+mn-lt"/>
                <a:cs typeface="+mn-lt"/>
              </a:rPr>
              <a:t>, Motor 2 (</a:t>
            </a:r>
            <a:r>
              <a:rPr lang="pt-PT" sz="2000" dirty="0" err="1">
                <a:ea typeface="+mn-lt"/>
                <a:cs typeface="+mn-lt"/>
              </a:rPr>
              <a:t>Duty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cycle</a:t>
            </a:r>
            <a:r>
              <a:rPr lang="pt-PT" sz="2000" dirty="0">
                <a:ea typeface="+mn-lt"/>
                <a:cs typeface="+mn-lt"/>
              </a:rPr>
              <a:t> 2 </a:t>
            </a:r>
            <a:r>
              <a:rPr lang="pt-PT" sz="2000" dirty="0" err="1">
                <a:ea typeface="+mn-lt"/>
                <a:cs typeface="+mn-lt"/>
              </a:rPr>
              <a:t>ms</a:t>
            </a:r>
            <a:r>
              <a:rPr lang="pt-PT" sz="2000" dirty="0">
                <a:ea typeface="+mn-lt"/>
                <a:cs typeface="+mn-lt"/>
              </a:rPr>
              <a:t>) - </a:t>
            </a:r>
            <a:r>
              <a:rPr lang="pt-PT" sz="2000" dirty="0" err="1">
                <a:ea typeface="+mn-lt"/>
                <a:cs typeface="+mn-lt"/>
              </a:rPr>
              <a:t>yellow</a:t>
            </a:r>
            <a:r>
              <a:rPr lang="pt-PT" sz="2000" dirty="0">
                <a:ea typeface="+mn-lt"/>
                <a:cs typeface="+mn-lt"/>
              </a:rPr>
              <a:t>).</a:t>
            </a:r>
          </a:p>
          <a:p>
            <a:pPr marL="0" indent="0">
              <a:buNone/>
            </a:pPr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Servo Motors</a:t>
            </a:r>
            <a:endParaRPr lang="pt-PT" dirty="0"/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052487A5-01C3-42EB-8214-FC6EC9A7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2392280"/>
            <a:ext cx="7693127" cy="3769504"/>
          </a:xfrm>
          <a:prstGeom prst="rect">
            <a:avLst/>
          </a:prstGeom>
        </p:spPr>
      </p:pic>
      <p:pic>
        <p:nvPicPr>
          <p:cNvPr id="7" name="Imagem 7" descr="Uma imagem com interior&#10;&#10;Descrição gerada automaticamente">
            <a:extLst>
              <a:ext uri="{FF2B5EF4-FFF2-40B4-BE49-F238E27FC236}">
                <a16:creationId xmlns:a16="http://schemas.microsoft.com/office/drawing/2014/main" id="{87EA4827-268D-4E1F-8960-BC719C22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38" y="2085514"/>
            <a:ext cx="1729248" cy="16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0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</a:rPr>
              <a:t>Servo Motors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Servo Motors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6" name="Imagem 6" descr="Uma imagem com texto, mesa&#10;&#10;Descrição gerada automaticamente">
            <a:extLst>
              <a:ext uri="{FF2B5EF4-FFF2-40B4-BE49-F238E27FC236}">
                <a16:creationId xmlns:a16="http://schemas.microsoft.com/office/drawing/2014/main" id="{166092A8-E262-4CA0-B804-134EFB51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74" y="1929801"/>
            <a:ext cx="7647037" cy="10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45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Setup for </a:t>
            </a:r>
            <a:r>
              <a:rPr lang="pt-PT" sz="2000" dirty="0" err="1">
                <a:ea typeface="+mn-lt"/>
                <a:cs typeface="+mn-lt"/>
              </a:rPr>
              <a:t>Buzzer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testing</a:t>
            </a:r>
            <a:r>
              <a:rPr lang="pt-PT" sz="2000" dirty="0">
                <a:ea typeface="+mn-lt"/>
                <a:cs typeface="+mn-lt"/>
              </a:rPr>
              <a:t>:</a:t>
            </a: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Buzzer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  <a:endParaRPr lang="en-US" sz="2000" dirty="0">
              <a:ea typeface="+mn-lt"/>
              <a:cs typeface="+mn-lt"/>
            </a:endParaRP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19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Buzzer</a:t>
            </a:r>
            <a:endParaRPr lang="pt-PT" dirty="0"/>
          </a:p>
        </p:txBody>
      </p:sp>
      <p:pic>
        <p:nvPicPr>
          <p:cNvPr id="6" name="Imagem 6" descr="Uma imagem com eletrónica&#10;&#10;Descrição gerada automaticamente">
            <a:extLst>
              <a:ext uri="{FF2B5EF4-FFF2-40B4-BE49-F238E27FC236}">
                <a16:creationId xmlns:a16="http://schemas.microsoft.com/office/drawing/2014/main" id="{B2C7EFF7-B494-4853-93B2-398D583B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90" y="1812749"/>
            <a:ext cx="3628105" cy="2743962"/>
          </a:xfrm>
          <a:prstGeom prst="rect">
            <a:avLst/>
          </a:prstGeom>
        </p:spPr>
      </p:pic>
      <p:pic>
        <p:nvPicPr>
          <p:cNvPr id="7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751B073B-15DD-4A51-A59B-954791AD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74" y="5328453"/>
            <a:ext cx="7729997" cy="8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6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Problem Statement review;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Initial Project Constraints;</a:t>
            </a:r>
          </a:p>
          <a:p>
            <a:r>
              <a:rPr lang="en-US" dirty="0">
                <a:ea typeface="+mn-lt"/>
                <a:cs typeface="+mn-lt"/>
              </a:rPr>
              <a:t>Hardware Implementation:</a:t>
            </a:r>
          </a:p>
          <a:p>
            <a:pPr lvl="1"/>
            <a:r>
              <a:rPr lang="en-US" dirty="0">
                <a:ea typeface="+mn-lt"/>
                <a:cs typeface="+mn-lt"/>
              </a:rPr>
              <a:t>Expenses compared to the estimated budget;</a:t>
            </a:r>
          </a:p>
          <a:p>
            <a:pPr lvl="1" algn="l"/>
            <a:r>
              <a:rPr lang="en-US" dirty="0">
                <a:ea typeface="+mn-lt"/>
                <a:cs typeface="+mn-lt"/>
              </a:rPr>
              <a:t>Test Cases performed;</a:t>
            </a:r>
            <a:endParaRPr lang="en-US" dirty="0"/>
          </a:p>
          <a:p>
            <a:pPr lvl="1" algn="l"/>
            <a:r>
              <a:rPr lang="en-US" dirty="0">
                <a:ea typeface="+mn-lt"/>
                <a:cs typeface="+mn-lt"/>
              </a:rPr>
              <a:t>Biggest challenges.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Software Implementation:</a:t>
            </a:r>
          </a:p>
          <a:p>
            <a:pPr lvl="1" algn="l"/>
            <a:r>
              <a:rPr lang="en-US" dirty="0">
                <a:ea typeface="+mn-lt"/>
                <a:cs typeface="+mn-lt"/>
              </a:rPr>
              <a:t>Test Cases performed;</a:t>
            </a:r>
            <a:endParaRPr lang="en-US" dirty="0"/>
          </a:p>
          <a:p>
            <a:pPr lvl="1" algn="l"/>
            <a:r>
              <a:rPr lang="en-US" dirty="0">
                <a:ea typeface="+mn-lt"/>
                <a:cs typeface="+mn-lt"/>
              </a:rPr>
              <a:t>Biggest challenges.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Conclusion;</a:t>
            </a:r>
          </a:p>
          <a:p>
            <a:r>
              <a:rPr lang="en-US" dirty="0">
                <a:ea typeface="+mn-lt"/>
                <a:cs typeface="+mn-lt"/>
              </a:rPr>
              <a:t>Future Work;</a:t>
            </a:r>
          </a:p>
          <a:p>
            <a:r>
              <a:rPr lang="en-US" dirty="0">
                <a:ea typeface="+mn-lt"/>
                <a:cs typeface="+mn-lt"/>
              </a:rPr>
              <a:t>Improvements to project management.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C7A7BA0-5185-4E87-A67E-42F0F14C6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7077" y="6534561"/>
            <a:ext cx="326923" cy="323439"/>
          </a:xfrm>
        </p:spPr>
        <p:txBody>
          <a:bodyPr/>
          <a:lstStyle/>
          <a:p>
            <a:fld id="{D4C49B74-5DB2-4B03-B1D2-7F6A3C51C318}" type="slidenum">
              <a:rPr lang="pt-PT"/>
              <a:pPr algn="r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Setup for </a:t>
            </a:r>
            <a:r>
              <a:rPr lang="pt-PT" sz="2000" dirty="0" err="1">
                <a:ea typeface="+mn-lt"/>
                <a:cs typeface="+mn-lt"/>
              </a:rPr>
              <a:t>Buzzer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testing</a:t>
            </a:r>
            <a:r>
              <a:rPr lang="pt-PT" sz="2000" dirty="0">
                <a:ea typeface="+mn-lt"/>
                <a:cs typeface="+mn-lt"/>
              </a:rPr>
              <a:t>:</a:t>
            </a: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Touchscreen</a:t>
            </a:r>
            <a:r>
              <a:rPr lang="pt-PT" sz="2000" dirty="0">
                <a:ea typeface="+mn-lt"/>
                <a:cs typeface="+mn-lt"/>
              </a:rPr>
              <a:t> module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  <a:endParaRPr lang="pt-PT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Touchscreen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10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274AAA6F-4DA7-4704-B336-BE582790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8" y="5236862"/>
            <a:ext cx="7683909" cy="1288114"/>
          </a:xfrm>
          <a:prstGeom prst="rect">
            <a:avLst/>
          </a:prstGeom>
        </p:spPr>
      </p:pic>
      <p:pic>
        <p:nvPicPr>
          <p:cNvPr id="12" name="Imagem 12" descr="Uma imagem com texto, monitor, ecrã, parede&#10;&#10;Descrição gerada automaticamente">
            <a:extLst>
              <a:ext uri="{FF2B5EF4-FFF2-40B4-BE49-F238E27FC236}">
                <a16:creationId xmlns:a16="http://schemas.microsoft.com/office/drawing/2014/main" id="{F77D1952-6638-482F-B1B7-3A2608533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4" r="-246" b="-264"/>
          <a:stretch/>
        </p:blipFill>
        <p:spPr>
          <a:xfrm>
            <a:off x="5255957" y="1935930"/>
            <a:ext cx="3766385" cy="2344718"/>
          </a:xfrm>
          <a:prstGeom prst="rect">
            <a:avLst/>
          </a:prstGeom>
        </p:spPr>
      </p:pic>
      <p:pic>
        <p:nvPicPr>
          <p:cNvPr id="6" name="Imagem 6" descr="Uma imagem com texto, interior, monitor, computador&#10;&#10;Descrição gerada automaticamente">
            <a:extLst>
              <a:ext uri="{FF2B5EF4-FFF2-40B4-BE49-F238E27FC236}">
                <a16:creationId xmlns:a16="http://schemas.microsoft.com/office/drawing/2014/main" id="{CBA6D75A-D902-4DFC-AC54-854D7699E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85" y="1935930"/>
            <a:ext cx="3959941" cy="23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F62CEC1-A8C2-4F4B-9D50-74773F26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dirty="0" err="1"/>
              <a:t>Circuit</a:t>
            </a:r>
            <a:r>
              <a:rPr lang="pt-PT" dirty="0"/>
              <a:t> </a:t>
            </a:r>
            <a:r>
              <a:rPr lang="pt-PT" dirty="0" err="1"/>
              <a:t>Implementation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DFA43DA-DD80-4FF2-AA72-A36BC5AE9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289C58-833D-4061-8C67-73F9A5D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</a:t>
            </a:r>
            <a:endParaRPr lang="pt-PT" dirty="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AEF1D265-2BE8-4DEB-BE46-C1290BF4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55" y="2109147"/>
            <a:ext cx="6974142" cy="4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5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F62CEC1-A8C2-4F4B-9D50-74773F26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dirty="0">
                <a:ea typeface="+mn-lt"/>
                <a:cs typeface="+mn-lt"/>
              </a:rPr>
              <a:t>Medicine </a:t>
            </a:r>
            <a:r>
              <a:rPr lang="pt-PT" dirty="0" err="1">
                <a:ea typeface="+mn-lt"/>
                <a:cs typeface="+mn-lt"/>
              </a:rPr>
              <a:t>delivery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mechanism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DFA43DA-DD80-4FF2-AA72-A36BC5AE9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289C58-833D-4061-8C67-73F9A5D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</a:t>
            </a:r>
            <a:endParaRPr lang="pt-PT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0C481364-A9DF-4492-8CEA-8B63A543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25" y="2352408"/>
            <a:ext cx="3766369" cy="4245613"/>
          </a:xfrm>
          <a:prstGeom prst="rect">
            <a:avLst/>
          </a:prstGeom>
        </p:spPr>
      </p:pic>
      <p:pic>
        <p:nvPicPr>
          <p:cNvPr id="7" name="Imagem 7" descr="Uma imagem com chão, interior&#10;&#10;Descrição gerada automaticamente">
            <a:extLst>
              <a:ext uri="{FF2B5EF4-FFF2-40B4-BE49-F238E27FC236}">
                <a16:creationId xmlns:a16="http://schemas.microsoft.com/office/drawing/2014/main" id="{2779A2C4-E292-4433-A7F3-75ADA85F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77" y="2355606"/>
            <a:ext cx="3111910" cy="42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F62CEC1-A8C2-4F4B-9D50-74773F26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Biggest challenges:</a:t>
            </a:r>
          </a:p>
          <a:p>
            <a:pPr lvl="1"/>
            <a:r>
              <a:rPr lang="pt-PT" dirty="0" err="1">
                <a:ea typeface="+mn-lt"/>
                <a:cs typeface="+mn-lt"/>
              </a:rPr>
              <a:t>Build</a:t>
            </a:r>
            <a:r>
              <a:rPr lang="pt-PT" dirty="0">
                <a:ea typeface="+mn-lt"/>
                <a:cs typeface="+mn-lt"/>
              </a:rPr>
              <a:t> medicine </a:t>
            </a:r>
            <a:r>
              <a:rPr lang="pt-PT" dirty="0" err="1">
                <a:ea typeface="+mn-lt"/>
                <a:cs typeface="+mn-lt"/>
              </a:rPr>
              <a:t>delivery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mechanism</a:t>
            </a:r>
            <a:r>
              <a:rPr lang="pt-PT" dirty="0">
                <a:ea typeface="+mn-lt"/>
                <a:cs typeface="+mn-lt"/>
              </a:rPr>
              <a:t>.</a:t>
            </a:r>
            <a:endParaRPr lang="en-US" dirty="0" err="1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lvl="1"/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DFA43DA-DD80-4FF2-AA72-A36BC5AE9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289C58-833D-4061-8C67-73F9A5D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</a:t>
            </a:r>
            <a:endParaRPr lang="pt-PT" dirty="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984CFF99-4C92-40D9-9A52-0CBF945D5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340" y="2302593"/>
            <a:ext cx="2535076" cy="45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3600" spc="-1" dirty="0">
                <a:ea typeface="+mn-lt"/>
                <a:cs typeface="+mn-lt"/>
              </a:rPr>
              <a:t>Software Implementation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49815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Software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QML Application</a:t>
            </a:r>
            <a:endParaRPr lang="pt-PT" dirty="0"/>
          </a:p>
        </p:txBody>
      </p:sp>
      <p:pic>
        <p:nvPicPr>
          <p:cNvPr id="19" name="Imagem 19" descr="Uma imagem com mesa&#10;&#10;Descrição gerada automaticamente">
            <a:extLst>
              <a:ext uri="{FF2B5EF4-FFF2-40B4-BE49-F238E27FC236}">
                <a16:creationId xmlns:a16="http://schemas.microsoft.com/office/drawing/2014/main" id="{4B569ABA-D0DE-4387-9478-8A4BCF99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02" y="1320806"/>
            <a:ext cx="3858546" cy="2483453"/>
          </a:xfrm>
          <a:prstGeom prst="rect">
            <a:avLst/>
          </a:prstGeom>
        </p:spPr>
      </p:pic>
      <p:pic>
        <p:nvPicPr>
          <p:cNvPr id="20" name="Imagem 20" descr="Uma imagem com mesa&#10;&#10;Descrição gerada automaticamente">
            <a:extLst>
              <a:ext uri="{FF2B5EF4-FFF2-40B4-BE49-F238E27FC236}">
                <a16:creationId xmlns:a16="http://schemas.microsoft.com/office/drawing/2014/main" id="{9F692E49-C203-40E2-AA31-52013E32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779" y="3899822"/>
            <a:ext cx="3895417" cy="2487355"/>
          </a:xfrm>
          <a:prstGeom prst="rect">
            <a:avLst/>
          </a:prstGeom>
        </p:spPr>
      </p:pic>
      <p:pic>
        <p:nvPicPr>
          <p:cNvPr id="21" name="Imagem 21">
            <a:extLst>
              <a:ext uri="{FF2B5EF4-FFF2-40B4-BE49-F238E27FC236}">
                <a16:creationId xmlns:a16="http://schemas.microsoft.com/office/drawing/2014/main" id="{902C34E7-899A-4E74-90F4-EAC0144E3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57" y="3932123"/>
            <a:ext cx="3830893" cy="2459625"/>
          </a:xfrm>
          <a:prstGeom prst="rect">
            <a:avLst/>
          </a:prstGeom>
        </p:spPr>
      </p:pic>
      <p:pic>
        <p:nvPicPr>
          <p:cNvPr id="22" name="Imagem 22" descr="Uma imagem com mesa&#10;&#10;Descrição gerada automaticamente">
            <a:extLst>
              <a:ext uri="{FF2B5EF4-FFF2-40B4-BE49-F238E27FC236}">
                <a16:creationId xmlns:a16="http://schemas.microsoft.com/office/drawing/2014/main" id="{B441D7EF-4179-4A99-8DF7-79A504E9E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779" y="1322694"/>
            <a:ext cx="3895417" cy="24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1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Diagram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used</a:t>
            </a:r>
            <a:r>
              <a:rPr lang="pt-PT" sz="2000" dirty="0">
                <a:ea typeface="+mn-lt"/>
                <a:cs typeface="+mn-lt"/>
              </a:rPr>
              <a:t> in </a:t>
            </a:r>
            <a:r>
              <a:rPr lang="pt-PT" sz="2000" dirty="0" err="1">
                <a:ea typeface="+mn-lt"/>
                <a:cs typeface="+mn-lt"/>
              </a:rPr>
              <a:t>database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testing</a:t>
            </a:r>
            <a:r>
              <a:rPr lang="pt-PT" sz="2000" dirty="0">
                <a:ea typeface="+mn-lt"/>
                <a:cs typeface="+mn-lt"/>
              </a:rPr>
              <a:t>:</a:t>
            </a:r>
            <a:endParaRPr lang="pt-PT" sz="2000" dirty="0" err="1">
              <a:ea typeface="+mn-lt"/>
              <a:cs typeface="+mn-lt"/>
            </a:endParaRP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 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Database</a:t>
            </a:r>
            <a:endParaRPr lang="pt-PT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0DDA2228-D23C-42C8-978B-D973D961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24" y="2099955"/>
            <a:ext cx="5720528" cy="33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Insert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three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patients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into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Patient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table</a:t>
            </a:r>
            <a:r>
              <a:rPr lang="pt-PT" sz="2000" dirty="0">
                <a:ea typeface="+mn-lt"/>
                <a:cs typeface="+mn-lt"/>
              </a:rPr>
              <a:t>:</a:t>
            </a:r>
            <a:endParaRPr lang="pt-PT" sz="20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Database</a:t>
            </a:r>
            <a:endParaRPr lang="pt-PT" dirty="0"/>
          </a:p>
        </p:txBody>
      </p:sp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F6CE7C13-91DF-407E-BE53-042C47CD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48" y="1909727"/>
            <a:ext cx="5812707" cy="44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0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Change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name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patient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id 2:</a:t>
            </a:r>
            <a:endParaRPr lang="pt-PT" sz="2000" dirty="0" err="1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Database</a:t>
            </a:r>
            <a:endParaRPr lang="pt-PT" dirty="0"/>
          </a:p>
        </p:txBody>
      </p:sp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D8DAE99-6CAF-44AA-A8AC-22B74B30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11" y="1904211"/>
            <a:ext cx="7305981" cy="39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7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Remove </a:t>
            </a:r>
            <a:r>
              <a:rPr lang="pt-PT" sz="2000" dirty="0" err="1">
                <a:ea typeface="+mn-lt"/>
                <a:cs typeface="+mn-lt"/>
              </a:rPr>
              <a:t>patient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id 3:</a:t>
            </a:r>
            <a:endParaRPr lang="pt-PT" sz="2000" dirty="0" err="1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r>
              <a:rPr lang="pt-PT" sz="2000" dirty="0" err="1">
                <a:ea typeface="+mn-lt"/>
                <a:cs typeface="+mn-lt"/>
              </a:rPr>
              <a:t>Insert</a:t>
            </a:r>
            <a:r>
              <a:rPr lang="pt-PT" sz="2000" dirty="0">
                <a:ea typeface="+mn-lt"/>
                <a:cs typeface="+mn-lt"/>
              </a:rPr>
              <a:t> a date </a:t>
            </a:r>
            <a:r>
              <a:rPr lang="pt-PT" sz="2000" dirty="0" err="1">
                <a:ea typeface="+mn-lt"/>
                <a:cs typeface="+mn-lt"/>
              </a:rPr>
              <a:t>into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MedicationTime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table</a:t>
            </a:r>
            <a:r>
              <a:rPr lang="pt-PT" sz="2000" dirty="0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29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Database</a:t>
            </a:r>
            <a:endParaRPr lang="pt-PT" dirty="0"/>
          </a:p>
        </p:txBody>
      </p:sp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A8960F53-D7AB-4A38-B955-E3086DD6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39" y="1779545"/>
            <a:ext cx="6550127" cy="2506185"/>
          </a:xfrm>
          <a:prstGeom prst="rect">
            <a:avLst/>
          </a:prstGeom>
        </p:spPr>
      </p:pic>
      <p:pic>
        <p:nvPicPr>
          <p:cNvPr id="7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59343173-B38E-40AD-A1C8-E55B8D3D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39" y="4927985"/>
            <a:ext cx="6550128" cy="13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3600" spc="-1" dirty="0">
                <a:ea typeface="+mn-lt"/>
                <a:cs typeface="+mn-lt"/>
              </a:rPr>
              <a:t>Problem Statement Review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4231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Enter</a:t>
            </a:r>
            <a:r>
              <a:rPr lang="pt-PT" sz="2000" dirty="0">
                <a:ea typeface="+mn-lt"/>
                <a:cs typeface="+mn-lt"/>
              </a:rPr>
              <a:t> a </a:t>
            </a:r>
            <a:r>
              <a:rPr lang="pt-PT" sz="2000" dirty="0" err="1">
                <a:ea typeface="+mn-lt"/>
                <a:cs typeface="+mn-lt"/>
              </a:rPr>
              <a:t>notification</a:t>
            </a:r>
            <a:r>
              <a:rPr lang="pt-PT" sz="2000" dirty="0">
                <a:ea typeface="+mn-lt"/>
                <a:cs typeface="+mn-lt"/>
              </a:rPr>
              <a:t> in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PatientNotification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table</a:t>
            </a:r>
            <a:r>
              <a:rPr lang="pt-PT" sz="2000" dirty="0">
                <a:ea typeface="+mn-lt"/>
                <a:cs typeface="+mn-lt"/>
              </a:rPr>
              <a:t> for </a:t>
            </a:r>
            <a:r>
              <a:rPr lang="pt-PT" sz="2000" dirty="0" err="1">
                <a:ea typeface="+mn-lt"/>
                <a:cs typeface="+mn-lt"/>
              </a:rPr>
              <a:t>patient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id 1:</a:t>
            </a:r>
            <a:endParaRPr lang="pt-PT" sz="2000" dirty="0" err="1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r>
              <a:rPr lang="pt-PT" sz="2000" dirty="0">
                <a:ea typeface="+mn-lt"/>
                <a:cs typeface="+mn-lt"/>
              </a:rPr>
              <a:t>Remove </a:t>
            </a:r>
            <a:r>
              <a:rPr lang="pt-PT" sz="2000" dirty="0" err="1">
                <a:ea typeface="+mn-lt"/>
                <a:cs typeface="+mn-lt"/>
              </a:rPr>
              <a:t>patient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id 1 </a:t>
            </a:r>
            <a:r>
              <a:rPr lang="pt-PT" sz="2000" dirty="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check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whether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removal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patient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also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removed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notifications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related</a:t>
            </a:r>
            <a:r>
              <a:rPr lang="pt-PT" sz="2000" dirty="0">
                <a:ea typeface="+mn-lt"/>
                <a:cs typeface="+mn-lt"/>
              </a:rPr>
              <a:t> to </a:t>
            </a:r>
            <a:r>
              <a:rPr lang="pt-PT" sz="2000" dirty="0" err="1">
                <a:ea typeface="+mn-lt"/>
                <a:cs typeface="+mn-lt"/>
              </a:rPr>
              <a:t>the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patient</a:t>
            </a:r>
            <a:r>
              <a:rPr lang="pt-PT" sz="2000" dirty="0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30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Database</a:t>
            </a:r>
            <a:endParaRPr lang="pt-PT" dirty="0"/>
          </a:p>
        </p:txBody>
      </p:sp>
      <p:pic>
        <p:nvPicPr>
          <p:cNvPr id="5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D10666BA-CF36-4E6D-AFF4-35F112D8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72" y="1997345"/>
            <a:ext cx="6826660" cy="1471430"/>
          </a:xfrm>
          <a:prstGeom prst="rect">
            <a:avLst/>
          </a:prstGeom>
        </p:spPr>
      </p:pic>
      <p:pic>
        <p:nvPicPr>
          <p:cNvPr id="8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CF724F8-4093-473B-A66A-8266D86C1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73" y="4428948"/>
            <a:ext cx="6826659" cy="11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2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Database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Database</a:t>
            </a:r>
            <a:endParaRPr lang="pt-PT" dirty="0"/>
          </a:p>
        </p:txBody>
      </p:sp>
      <p:pic>
        <p:nvPicPr>
          <p:cNvPr id="6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A40EA60E-7E6C-4583-BFB7-9EB04804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933944"/>
            <a:ext cx="7840611" cy="184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4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Daemons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32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Daemons</a:t>
            </a:r>
            <a:endParaRPr lang="pt-PT" dirty="0"/>
          </a:p>
        </p:txBody>
      </p:sp>
      <p:pic>
        <p:nvPicPr>
          <p:cNvPr id="5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0F8143E3-C0B3-4431-BE4E-30903D64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917253"/>
            <a:ext cx="7683909" cy="39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8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Buzzer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Device</a:t>
            </a:r>
            <a:r>
              <a:rPr lang="pt-PT" sz="2000" dirty="0">
                <a:ea typeface="+mn-lt"/>
                <a:cs typeface="+mn-lt"/>
              </a:rPr>
              <a:t> Drivers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Servo </a:t>
            </a:r>
            <a:r>
              <a:rPr lang="pt-PT" sz="2000" dirty="0" err="1">
                <a:ea typeface="+mn-lt"/>
                <a:cs typeface="+mn-lt"/>
              </a:rPr>
              <a:t>Motors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Device</a:t>
            </a:r>
            <a:r>
              <a:rPr lang="pt-PT" sz="2000" dirty="0">
                <a:ea typeface="+mn-lt"/>
                <a:cs typeface="+mn-lt"/>
              </a:rPr>
              <a:t> Drivers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  <a:endParaRPr lang="en-US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33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Device Drivers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6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6DD6DE1D-CF9D-447F-90AB-33F15B35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871886"/>
            <a:ext cx="7591732" cy="1372074"/>
          </a:xfrm>
          <a:prstGeom prst="rect">
            <a:avLst/>
          </a:prstGeom>
        </p:spPr>
      </p:pic>
      <p:pic>
        <p:nvPicPr>
          <p:cNvPr id="7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2284D9A1-64C1-489E-A1DC-BBE304F4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27" y="4037558"/>
            <a:ext cx="7591732" cy="22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66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QML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QML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5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14BC7ADB-E215-4091-B1EE-DFE8F01C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888541"/>
            <a:ext cx="7628603" cy="138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threads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35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Threads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6" name="Imagem 6" descr="Uma imagem com mesa&#10;&#10;Descrição gerada automaticamente">
            <a:extLst>
              <a:ext uri="{FF2B5EF4-FFF2-40B4-BE49-F238E27FC236}">
                <a16:creationId xmlns:a16="http://schemas.microsoft.com/office/drawing/2014/main" id="{46D6C04B-728B-4095-960B-64106F31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924039"/>
            <a:ext cx="7591732" cy="38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1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threads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Threads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5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A5720F86-6F3F-417E-940F-393A4ED9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802287"/>
            <a:ext cx="7619385" cy="47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3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Integration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endParaRPr lang="pt-PT" sz="2000" dirty="0">
              <a:ea typeface="+mn-lt"/>
              <a:cs typeface="+mn-lt"/>
            </a:endParaRPr>
          </a:p>
          <a:p>
            <a:pPr marL="0" indent="0">
              <a:buNone/>
            </a:pPr>
            <a:endParaRPr lang="pt-PT" sz="2000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37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Test Cases 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Integration</a:t>
            </a:r>
            <a:endParaRPr lang="pt-PT" dirty="0">
              <a:ea typeface="+mj-lt"/>
              <a:cs typeface="+mj-lt"/>
            </a:endParaRPr>
          </a:p>
        </p:txBody>
      </p:sp>
      <p:pic>
        <p:nvPicPr>
          <p:cNvPr id="7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4C010A1A-C557-4772-A028-403A619C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27" y="1820683"/>
            <a:ext cx="7591732" cy="36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2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F62CEC1-A8C2-4F4B-9D50-74773F26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Biggest challenges:</a:t>
            </a:r>
          </a:p>
          <a:p>
            <a:pPr lvl="1"/>
            <a:r>
              <a:rPr lang="pt-PT" dirty="0" err="1"/>
              <a:t>Run</a:t>
            </a:r>
            <a:r>
              <a:rPr lang="pt-PT" dirty="0"/>
              <a:t> </a:t>
            </a:r>
            <a:r>
              <a:rPr lang="pt-PT" dirty="0" err="1"/>
              <a:t>Qt</a:t>
            </a:r>
            <a:r>
              <a:rPr lang="pt-PT" dirty="0"/>
              <a:t> </a:t>
            </a:r>
            <a:r>
              <a:rPr lang="pt-PT" dirty="0" err="1"/>
              <a:t>programs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Raspberry</a:t>
            </a:r>
            <a:r>
              <a:rPr lang="pt-PT" dirty="0"/>
              <a:t> pi4;</a:t>
            </a:r>
          </a:p>
          <a:p>
            <a:pPr lvl="1"/>
            <a:r>
              <a:rPr lang="pt-PT" dirty="0"/>
              <a:t>Servo </a:t>
            </a:r>
            <a:r>
              <a:rPr lang="pt-PT" dirty="0" err="1"/>
              <a:t>Motors</a:t>
            </a:r>
            <a:r>
              <a:rPr lang="pt-PT" dirty="0"/>
              <a:t> </a:t>
            </a:r>
            <a:r>
              <a:rPr lang="pt-PT" dirty="0" err="1"/>
              <a:t>Device</a:t>
            </a:r>
            <a:r>
              <a:rPr lang="pt-PT" dirty="0"/>
              <a:t> Driver;</a:t>
            </a:r>
          </a:p>
          <a:p>
            <a:pPr lvl="1"/>
            <a:r>
              <a:rPr lang="pt-PT" dirty="0" err="1"/>
              <a:t>Makefile</a:t>
            </a:r>
            <a:r>
              <a:rPr lang="pt-PT" dirty="0"/>
              <a:t> to </a:t>
            </a:r>
            <a:r>
              <a:rPr lang="pt-PT" dirty="0" err="1"/>
              <a:t>generate</a:t>
            </a:r>
            <a:r>
              <a:rPr lang="pt-PT" dirty="0"/>
              <a:t> </a:t>
            </a:r>
            <a:r>
              <a:rPr lang="pt-PT" dirty="0" err="1"/>
              <a:t>Doxygen</a:t>
            </a:r>
            <a:r>
              <a:rPr lang="pt-PT" dirty="0"/>
              <a:t> documentation.</a:t>
            </a:r>
          </a:p>
          <a:p>
            <a:pPr lvl="1"/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DFA43DA-DD80-4FF2-AA72-A36BC5AE9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38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289C58-833D-4061-8C67-73F9A5D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Software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Implementation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3524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pt-PT" sz="3600" spc="-1" dirty="0" err="1">
                <a:ea typeface="+mn-lt"/>
                <a:cs typeface="+mn-lt"/>
              </a:rPr>
              <a:t>Initial</a:t>
            </a:r>
            <a:r>
              <a:rPr lang="pt-PT" sz="3600" spc="-1" dirty="0">
                <a:ea typeface="+mn-lt"/>
                <a:cs typeface="+mn-lt"/>
              </a:rPr>
              <a:t> </a:t>
            </a:r>
            <a:r>
              <a:rPr lang="pt-PT" sz="3600" spc="-1" dirty="0" err="1">
                <a:ea typeface="+mn-lt"/>
                <a:cs typeface="+mn-lt"/>
              </a:rPr>
              <a:t>Constraints</a:t>
            </a:r>
            <a:endParaRPr lang="en-US" sz="3600" spc="-1" dirty="0" err="1"/>
          </a:p>
        </p:txBody>
      </p:sp>
    </p:spTree>
    <p:extLst>
      <p:ext uri="{BB962C8B-B14F-4D97-AF65-F5344CB8AC3E}">
        <p14:creationId xmlns:p14="http://schemas.microsoft.com/office/powerpoint/2010/main" val="180131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AE0CD625-73AA-4AD2-ABC1-C1CC4DBB6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r>
              <a:rPr lang="pt-PT" dirty="0" err="1">
                <a:ea typeface="+mn-lt"/>
                <a:cs typeface="+mn-lt"/>
              </a:rPr>
              <a:t>What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? </a:t>
            </a:r>
          </a:p>
          <a:p>
            <a:pPr lvl="1"/>
            <a:r>
              <a:rPr lang="pt-PT" dirty="0" err="1">
                <a:ea typeface="+mn-lt"/>
                <a:cs typeface="+mn-lt"/>
              </a:rPr>
              <a:t>Every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year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7000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9000 </a:t>
            </a:r>
            <a:r>
              <a:rPr lang="pt-PT" dirty="0" err="1">
                <a:ea typeface="+mn-lt"/>
                <a:cs typeface="+mn-lt"/>
              </a:rPr>
              <a:t>people</a:t>
            </a:r>
            <a:r>
              <a:rPr lang="pt-PT" dirty="0">
                <a:ea typeface="+mn-lt"/>
                <a:cs typeface="+mn-lt"/>
              </a:rPr>
              <a:t> die </a:t>
            </a:r>
            <a:r>
              <a:rPr lang="pt-PT" dirty="0" err="1">
                <a:ea typeface="+mn-lt"/>
                <a:cs typeface="+mn-lt"/>
              </a:rPr>
              <a:t>through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medication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errors</a:t>
            </a:r>
            <a:r>
              <a:rPr lang="pt-PT" dirty="0">
                <a:ea typeface="+mn-lt"/>
                <a:cs typeface="+mn-lt"/>
              </a:rPr>
              <a:t>: </a:t>
            </a:r>
            <a:endParaRPr lang="pt-PT">
              <a:ea typeface="+mn-lt"/>
              <a:cs typeface="+mn-lt"/>
            </a:endParaRPr>
          </a:p>
          <a:p>
            <a:pPr lvl="2"/>
            <a:r>
              <a:rPr lang="pt-PT" dirty="0" err="1">
                <a:ea typeface="+mn-lt"/>
                <a:cs typeface="+mn-lt"/>
              </a:rPr>
              <a:t>wrong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choice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a medicine; </a:t>
            </a:r>
            <a:endParaRPr lang="pt-PT">
              <a:ea typeface="+mn-lt"/>
              <a:cs typeface="+mn-lt"/>
            </a:endParaRPr>
          </a:p>
          <a:p>
            <a:pPr lvl="2"/>
            <a:r>
              <a:rPr lang="pt-PT" dirty="0" err="1">
                <a:ea typeface="+mn-lt"/>
                <a:cs typeface="+mn-lt"/>
              </a:rPr>
              <a:t>confusion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patient</a:t>
            </a:r>
            <a:r>
              <a:rPr lang="pt-PT" dirty="0">
                <a:ea typeface="+mn-lt"/>
                <a:cs typeface="+mn-lt"/>
              </a:rPr>
              <a:t>; </a:t>
            </a:r>
            <a:endParaRPr lang="pt-PT">
              <a:ea typeface="+mn-lt"/>
              <a:cs typeface="+mn-lt"/>
            </a:endParaRPr>
          </a:p>
          <a:p>
            <a:pPr lvl="2"/>
            <a:r>
              <a:rPr lang="pt-PT" dirty="0" err="1">
                <a:ea typeface="+mn-lt"/>
                <a:cs typeface="+mn-lt"/>
              </a:rPr>
              <a:t>missing</a:t>
            </a:r>
            <a:r>
              <a:rPr lang="pt-PT" dirty="0">
                <a:ea typeface="+mn-lt"/>
                <a:cs typeface="+mn-lt"/>
              </a:rPr>
              <a:t> a round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meds</a:t>
            </a:r>
            <a:r>
              <a:rPr lang="pt-PT" dirty="0">
                <a:ea typeface="+mn-lt"/>
                <a:cs typeface="+mn-lt"/>
              </a:rPr>
              <a:t>. </a:t>
            </a:r>
            <a:endParaRPr lang="pt-PT">
              <a:ea typeface="+mn-lt"/>
              <a:cs typeface="+mn-lt"/>
            </a:endParaRPr>
          </a:p>
          <a:p>
            <a:r>
              <a:rPr lang="pt-PT" dirty="0" err="1">
                <a:ea typeface="+mn-lt"/>
                <a:cs typeface="+mn-lt"/>
              </a:rPr>
              <a:t>What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Solution</a:t>
            </a:r>
            <a:r>
              <a:rPr lang="pt-PT" dirty="0">
                <a:ea typeface="+mn-lt"/>
                <a:cs typeface="+mn-lt"/>
              </a:rPr>
              <a:t>? </a:t>
            </a:r>
            <a:endParaRPr lang="pt-PT">
              <a:ea typeface="+mn-lt"/>
              <a:cs typeface="+mn-lt"/>
            </a:endParaRPr>
          </a:p>
          <a:p>
            <a:pPr lvl="1"/>
            <a:r>
              <a:rPr lang="pt-PT" dirty="0">
                <a:ea typeface="+mn-lt"/>
                <a:cs typeface="+mn-lt"/>
              </a:rPr>
              <a:t>A </a:t>
            </a:r>
            <a:r>
              <a:rPr lang="pt-PT" dirty="0" err="1">
                <a:ea typeface="+mn-lt"/>
                <a:cs typeface="+mn-lt"/>
              </a:rPr>
              <a:t>device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provide</a:t>
            </a:r>
            <a:r>
              <a:rPr lang="pt-PT" dirty="0">
                <a:ea typeface="+mn-lt"/>
                <a:cs typeface="+mn-lt"/>
              </a:rPr>
              <a:t> medicine </a:t>
            </a:r>
            <a:r>
              <a:rPr lang="pt-PT" dirty="0" err="1">
                <a:ea typeface="+mn-lt"/>
                <a:cs typeface="+mn-lt"/>
              </a:rPr>
              <a:t>dosages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correct</a:t>
            </a:r>
            <a:r>
              <a:rPr lang="pt-PT" dirty="0">
                <a:ea typeface="+mn-lt"/>
                <a:cs typeface="+mn-lt"/>
              </a:rPr>
              <a:t> times; </a:t>
            </a:r>
          </a:p>
          <a:p>
            <a:pPr lvl="1"/>
            <a:r>
              <a:rPr lang="pt-PT" dirty="0" err="1">
                <a:ea typeface="+mn-lt"/>
                <a:cs typeface="+mn-lt"/>
              </a:rPr>
              <a:t>Advise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patient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it’s</a:t>
            </a:r>
            <a:r>
              <a:rPr lang="pt-PT" dirty="0">
                <a:ea typeface="+mn-lt"/>
                <a:cs typeface="+mn-lt"/>
              </a:rPr>
              <a:t> time to take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medicines; </a:t>
            </a:r>
          </a:p>
          <a:p>
            <a:pPr lvl="1"/>
            <a:r>
              <a:rPr lang="pt-PT" dirty="0" err="1">
                <a:ea typeface="+mn-lt"/>
                <a:cs typeface="+mn-lt"/>
              </a:rPr>
              <a:t>Warning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caregiver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about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problem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: </a:t>
            </a:r>
            <a:endParaRPr lang="pt-PT">
              <a:solidFill>
                <a:srgbClr val="373E48"/>
              </a:solidFill>
              <a:ea typeface="+mn-lt"/>
              <a:cs typeface="+mn-lt"/>
            </a:endParaRPr>
          </a:p>
          <a:p>
            <a:pPr lvl="2"/>
            <a:r>
              <a:rPr lang="pt-PT" dirty="0" err="1">
                <a:solidFill>
                  <a:srgbClr val="373E48"/>
                </a:solidFill>
                <a:ea typeface="+mn-lt"/>
                <a:cs typeface="+mn-lt"/>
              </a:rPr>
              <a:t>lack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373E48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 stock;</a:t>
            </a:r>
            <a:r>
              <a:rPr lang="pt-PT" dirty="0">
                <a:ea typeface="+mn-lt"/>
                <a:cs typeface="+mn-lt"/>
              </a:rPr>
              <a:t> </a:t>
            </a:r>
            <a:endParaRPr lang="pt-PT">
              <a:ea typeface="+mn-lt"/>
              <a:cs typeface="+mn-lt"/>
            </a:endParaRPr>
          </a:p>
          <a:p>
            <a:pPr lvl="2"/>
            <a:r>
              <a:rPr lang="pt-PT" dirty="0" err="1">
                <a:solidFill>
                  <a:srgbClr val="373E48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373E48"/>
                </a:solidFill>
                <a:ea typeface="+mn-lt"/>
                <a:cs typeface="+mn-lt"/>
              </a:rPr>
              <a:t>intake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 time </a:t>
            </a:r>
            <a:r>
              <a:rPr lang="pt-PT" dirty="0" err="1">
                <a:solidFill>
                  <a:srgbClr val="373E48"/>
                </a:solidFill>
                <a:ea typeface="+mn-lt"/>
                <a:cs typeface="+mn-lt"/>
              </a:rPr>
              <a:t>was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373E48"/>
                </a:solidFill>
                <a:ea typeface="+mn-lt"/>
                <a:cs typeface="+mn-lt"/>
              </a:rPr>
              <a:t>exceeded</a:t>
            </a:r>
            <a:r>
              <a:rPr lang="pt-PT" dirty="0">
                <a:solidFill>
                  <a:srgbClr val="373E48"/>
                </a:solidFill>
                <a:ea typeface="+mn-lt"/>
                <a:cs typeface="+mn-lt"/>
              </a:rPr>
              <a:t>.</a:t>
            </a:r>
            <a:endParaRPr lang="pt-PT">
              <a:solidFill>
                <a:srgbClr val="373E48"/>
              </a:solidFill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BEC14F6-058D-4DEB-A181-0EE42559C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5C56D2B-5841-4E63-9965-487A67A2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5003141" cy="1196752"/>
          </a:xfrm>
        </p:spPr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Problem Statement review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906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DBC69A-FB71-47EC-9D8C-47BCF80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Use Raspberry Pi Model 4B;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Use Embedded Linux System;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Use </a:t>
            </a:r>
            <a:r>
              <a:rPr lang="en-US" dirty="0" err="1">
                <a:ea typeface="+mn-lt"/>
                <a:cs typeface="+mn-lt"/>
              </a:rPr>
              <a:t>Buildroot</a:t>
            </a:r>
            <a:r>
              <a:rPr lang="en-US" dirty="0">
                <a:ea typeface="+mn-lt"/>
                <a:cs typeface="+mn-lt"/>
              </a:rPr>
              <a:t> for cross-platform;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Use POSIX Threads;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Implement (at least) one device driver;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Cyber Physical System (CPS);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Use Object-Oriented Programming Languages:</a:t>
            </a:r>
            <a:endParaRPr lang="en-US" dirty="0"/>
          </a:p>
          <a:p>
            <a:pPr lvl="1" algn="l"/>
            <a:r>
              <a:rPr lang="en-US" b="1" dirty="0">
                <a:ea typeface="+mn-lt"/>
                <a:cs typeface="+mn-lt"/>
              </a:rPr>
              <a:t>C;</a:t>
            </a:r>
            <a:endParaRPr lang="en-US" dirty="0"/>
          </a:p>
          <a:p>
            <a:pPr lvl="1" algn="l"/>
            <a:r>
              <a:rPr lang="en-US" b="1" dirty="0">
                <a:ea typeface="+mn-lt"/>
                <a:cs typeface="+mn-lt"/>
              </a:rPr>
              <a:t>C++.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Project deadline;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Two-member group;</a:t>
            </a:r>
            <a:endParaRPr lang="en-US" dirty="0"/>
          </a:p>
          <a:p>
            <a:pPr algn="l"/>
            <a:r>
              <a:rPr lang="en-US" dirty="0">
                <a:ea typeface="+mn-lt"/>
                <a:cs typeface="+mn-lt"/>
              </a:rPr>
              <a:t>Limited Budget.</a:t>
            </a:r>
            <a:endParaRPr lang="en-US" dirty="0"/>
          </a:p>
          <a:p>
            <a:pPr marL="0" lvl="0" indent="0">
              <a:buNone/>
            </a:pPr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Constraints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94D3B9-8512-480B-9F75-E9D02E20A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dirty="0"/>
              <a:pPr algn="r"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2576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F62CEC1-A8C2-4F4B-9D50-74773F26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" dirty="0">
                <a:ea typeface="+mn-lt"/>
                <a:cs typeface="+mn-lt"/>
              </a:rPr>
              <a:t>Multithreading;</a:t>
            </a:r>
            <a:endParaRPr lang="pt-PT" dirty="0"/>
          </a:p>
          <a:p>
            <a:r>
              <a:rPr lang="en" dirty="0"/>
              <a:t>Semaphores;</a:t>
            </a:r>
          </a:p>
          <a:p>
            <a:r>
              <a:rPr lang="en" dirty="0"/>
              <a:t>Condition Variables;</a:t>
            </a:r>
          </a:p>
          <a:p>
            <a:r>
              <a:rPr lang="en" dirty="0"/>
              <a:t>Mutexes;</a:t>
            </a:r>
          </a:p>
          <a:p>
            <a:r>
              <a:rPr lang="en" dirty="0"/>
              <a:t>Daemons;</a:t>
            </a:r>
          </a:p>
          <a:p>
            <a:pPr lvl="1"/>
            <a:r>
              <a:rPr lang="en" dirty="0"/>
              <a:t>RFID;</a:t>
            </a:r>
          </a:p>
          <a:p>
            <a:pPr lvl="1"/>
            <a:r>
              <a:rPr lang="en" dirty="0"/>
              <a:t>Fingerprint.</a:t>
            </a:r>
          </a:p>
          <a:p>
            <a:r>
              <a:rPr lang="en" dirty="0"/>
              <a:t>Signals;</a:t>
            </a:r>
          </a:p>
          <a:p>
            <a:r>
              <a:rPr lang="en" dirty="0"/>
              <a:t>Message Queues;</a:t>
            </a:r>
          </a:p>
          <a:p>
            <a:pPr lvl="1"/>
            <a:r>
              <a:rPr lang="en" dirty="0"/>
              <a:t>Non-blocking.</a:t>
            </a:r>
          </a:p>
          <a:p>
            <a:r>
              <a:rPr lang="en" dirty="0"/>
              <a:t>Device drivers:</a:t>
            </a:r>
          </a:p>
          <a:p>
            <a:pPr lvl="1"/>
            <a:r>
              <a:rPr lang="en" dirty="0"/>
              <a:t>Buzzer;</a:t>
            </a:r>
          </a:p>
          <a:p>
            <a:pPr lvl="1"/>
            <a:r>
              <a:rPr lang="en" dirty="0"/>
              <a:t>Servo Motors.</a:t>
            </a:r>
          </a:p>
          <a:p>
            <a:r>
              <a:rPr lang="pt-PT" dirty="0" err="1"/>
              <a:t>Makefiles</a:t>
            </a:r>
            <a:r>
              <a:rPr lang="pt-PT" dirty="0"/>
              <a:t>;</a:t>
            </a:r>
          </a:p>
          <a:p>
            <a:r>
              <a:rPr lang="pt-PT" dirty="0" err="1"/>
              <a:t>Git</a:t>
            </a:r>
            <a:r>
              <a:rPr lang="pt-PT" dirty="0"/>
              <a:t> - </a:t>
            </a:r>
            <a:r>
              <a:rPr lang="en-US" sz="1700" dirty="0">
                <a:ea typeface="+mn-lt"/>
                <a:cs typeface="+mn-lt"/>
              </a:rPr>
              <a:t>https://github.com/JoaoMiranda-88237-UM/Embebidos1SEM;</a:t>
            </a:r>
            <a:endParaRPr lang="pt-PT" sz="1700" dirty="0"/>
          </a:p>
          <a:p>
            <a:r>
              <a:rPr lang="pt-PT" dirty="0" err="1"/>
              <a:t>Doxygen</a:t>
            </a:r>
            <a:r>
              <a:rPr lang="pt-PT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DFA43DA-DD80-4FF2-AA72-A36BC5AE9B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41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289C58-833D-4061-8C67-73F9A5D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" dirty="0">
                <a:ea typeface="+mj-lt"/>
                <a:cs typeface="+mj-lt"/>
              </a:rPr>
              <a:t>Programmatic content accomplished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1732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pt-PT" sz="3600" spc="-1" dirty="0">
                <a:ea typeface="+mn-lt"/>
                <a:cs typeface="+mn-lt"/>
              </a:rPr>
              <a:t>Final Budget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136514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pt-PT" dirty="0">
                <a:ea typeface="+mj-lt"/>
                <a:cs typeface="+mj-lt"/>
              </a:rPr>
              <a:t>Final Budget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94D3B9-8512-480B-9F75-E9D02E20A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dirty="0"/>
              <a:pPr algn="r"/>
              <a:t>43</a:t>
            </a:fld>
            <a:endParaRPr lang="pt-PT" dirty="0"/>
          </a:p>
        </p:txBody>
      </p:sp>
      <p:pic>
        <p:nvPicPr>
          <p:cNvPr id="10" name="Imagem 10" descr="Uma imagem com mesa&#10;&#10;Descrição gerada automaticamente">
            <a:extLst>
              <a:ext uri="{FF2B5EF4-FFF2-40B4-BE49-F238E27FC236}">
                <a16:creationId xmlns:a16="http://schemas.microsoft.com/office/drawing/2014/main" id="{7F7530FC-599F-4CF3-954F-37F4F707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32" y="3425784"/>
            <a:ext cx="6651522" cy="3398559"/>
          </a:xfrm>
          <a:prstGeom prst="rect">
            <a:avLst/>
          </a:prstGeom>
        </p:spPr>
      </p:pic>
      <p:sp>
        <p:nvSpPr>
          <p:cNvPr id="13" name="Marcador de Posição do Texto 1">
            <a:extLst>
              <a:ext uri="{FF2B5EF4-FFF2-40B4-BE49-F238E27FC236}">
                <a16:creationId xmlns:a16="http://schemas.microsoft.com/office/drawing/2014/main" id="{AF3E0D1F-E3E1-44D0-8A07-E85AD91F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 lIns="91440" tIns="45720" rIns="91440" bIns="45720" anchor="t">
            <a:normAutofit/>
          </a:bodyPr>
          <a:lstStyle/>
          <a:p>
            <a:pPr algn="l"/>
            <a:r>
              <a:rPr lang="en-US" dirty="0"/>
              <a:t>Estimated budget: 147,5 €</a:t>
            </a:r>
          </a:p>
          <a:p>
            <a:pPr algn="l"/>
            <a:r>
              <a:rPr lang="en-US" dirty="0"/>
              <a:t>Differences:</a:t>
            </a:r>
          </a:p>
          <a:p>
            <a:pPr lvl="1" algn="l"/>
            <a:r>
              <a:rPr lang="en-US" dirty="0"/>
              <a:t>Power Module (5,30 €);</a:t>
            </a:r>
          </a:p>
          <a:p>
            <a:pPr lvl="1" algn="l"/>
            <a:r>
              <a:rPr lang="en-US" dirty="0"/>
              <a:t>Step-Down 5 V – 3.3 V;</a:t>
            </a:r>
          </a:p>
          <a:p>
            <a:pPr lvl="1" algn="l"/>
            <a:r>
              <a:rPr lang="en-US" dirty="0"/>
              <a:t>Physical Structure.</a:t>
            </a:r>
          </a:p>
        </p:txBody>
      </p:sp>
    </p:spTree>
    <p:extLst>
      <p:ext uri="{BB962C8B-B14F-4D97-AF65-F5344CB8AC3E}">
        <p14:creationId xmlns:p14="http://schemas.microsoft.com/office/powerpoint/2010/main" val="392489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3600" spc="-1" dirty="0">
                <a:ea typeface="+mn-lt"/>
                <a:cs typeface="+mn-lt"/>
              </a:rPr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02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DBC69A-FB71-47EC-9D8C-47BCF80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SMD project provides medicine dosages at the correct times; </a:t>
            </a:r>
            <a:endParaRPr lang="pt-PT"/>
          </a:p>
          <a:p>
            <a:pPr algn="l"/>
            <a:r>
              <a:rPr lang="en-US" dirty="0">
                <a:ea typeface="+mn-lt"/>
                <a:cs typeface="+mn-lt"/>
              </a:rPr>
              <a:t>Prescription and medicines were managed by a responsible person (caregiver); </a:t>
            </a:r>
          </a:p>
          <a:p>
            <a:pPr algn="l"/>
            <a:r>
              <a:rPr lang="en-US" dirty="0">
                <a:ea typeface="+mn-lt"/>
                <a:cs typeface="+mn-lt"/>
              </a:rPr>
              <a:t>After that, the SMD works autonomously and notifies the caregiver: </a:t>
            </a:r>
          </a:p>
          <a:p>
            <a:pPr lvl="1" algn="l">
              <a:lnSpc>
                <a:spcPct val="90000"/>
              </a:lnSpc>
            </a:pPr>
            <a:r>
              <a:rPr lang="en-US" sz="2200" dirty="0"/>
              <a:t>when it’s time to take the medicines; </a:t>
            </a:r>
            <a:endParaRPr lang="en-US" sz="2200"/>
          </a:p>
          <a:p>
            <a:pPr lvl="1" algn="l">
              <a:lnSpc>
                <a:spcPct val="90000"/>
              </a:lnSpc>
            </a:pPr>
            <a:r>
              <a:rPr lang="en-US" sz="2200" dirty="0"/>
              <a:t>warning the manager about any problem: </a:t>
            </a:r>
          </a:p>
          <a:p>
            <a:pPr lvl="2" algn="l"/>
            <a:r>
              <a:rPr lang="en-US" dirty="0">
                <a:solidFill>
                  <a:srgbClr val="373E48"/>
                </a:solidFill>
                <a:ea typeface="+mn-lt"/>
                <a:cs typeface="+mn-lt"/>
              </a:rPr>
              <a:t>the intake time was </a:t>
            </a:r>
            <a:r>
              <a:rPr lang="en-US" dirty="0">
                <a:ea typeface="+mn-lt"/>
                <a:cs typeface="+mn-lt"/>
              </a:rPr>
              <a:t>exceeded or the patient didn’t take the medication because lake of stock.</a:t>
            </a:r>
            <a:endParaRPr lang="en-US" dirty="0">
              <a:solidFill>
                <a:srgbClr val="373E48"/>
              </a:solidFill>
            </a:endParaRPr>
          </a:p>
          <a:p>
            <a:pPr marL="0" lvl="0" indent="0">
              <a:buNone/>
            </a:pPr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pt-PT" dirty="0" err="1"/>
              <a:t>Conclusion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94D3B9-8512-480B-9F75-E9D02E20A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dirty="0"/>
              <a:pPr algn="r"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2092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pt-PT" sz="3600" spc="-1" dirty="0">
                <a:ea typeface="+mn-lt"/>
                <a:cs typeface="+mn-lt"/>
              </a:rPr>
              <a:t>Future </a:t>
            </a:r>
            <a:r>
              <a:rPr lang="pt-PT" sz="3600" spc="-1" dirty="0" err="1">
                <a:ea typeface="+mn-lt"/>
                <a:cs typeface="+mn-lt"/>
              </a:rPr>
              <a:t>Work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873018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DBC69A-FB71-47EC-9D8C-47BCF80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 fontScale="85000" lnSpcReduction="10000"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Increase number of patients and caregivers;</a:t>
            </a:r>
          </a:p>
          <a:p>
            <a:pPr algn="l"/>
            <a:r>
              <a:rPr lang="en-US" dirty="0">
                <a:ea typeface="+mn-lt"/>
                <a:cs typeface="+mn-lt"/>
              </a:rPr>
              <a:t>Build full structure;</a:t>
            </a:r>
          </a:p>
          <a:p>
            <a:pPr algn="l"/>
            <a:r>
              <a:rPr lang="en-US" dirty="0">
                <a:ea typeface="+mn-lt"/>
                <a:cs typeface="+mn-lt"/>
              </a:rPr>
              <a:t>An emitter/receiver IR sensor to detect if the system effectively dropped the medicine;</a:t>
            </a:r>
          </a:p>
          <a:p>
            <a:pPr algn="l"/>
            <a:r>
              <a:rPr lang="en-US" dirty="0">
                <a:ea typeface="+mn-lt"/>
                <a:cs typeface="+mn-lt"/>
              </a:rPr>
              <a:t>A mechanism to detect if the medicine is jammed and cut motors power supply;</a:t>
            </a:r>
          </a:p>
          <a:p>
            <a:pPr algn="l"/>
            <a:r>
              <a:rPr lang="en-US" dirty="0">
                <a:ea typeface="+mn-lt"/>
                <a:cs typeface="+mn-lt"/>
              </a:rPr>
              <a:t>Alternative login mechanism in case of RFID fails;</a:t>
            </a:r>
          </a:p>
          <a:p>
            <a:pPr algn="l"/>
            <a:r>
              <a:rPr lang="en-US" dirty="0">
                <a:ea typeface="+mn-lt"/>
                <a:cs typeface="+mn-lt"/>
              </a:rPr>
              <a:t>A GSM module to send messages informing the caregiver(s) that a patient did not take a prescription or that is a lack of stock;</a:t>
            </a:r>
          </a:p>
          <a:p>
            <a:pPr algn="l"/>
            <a:r>
              <a:rPr lang="en-US" dirty="0">
                <a:ea typeface="+mn-lt"/>
                <a:cs typeface="+mn-lt"/>
              </a:rPr>
              <a:t>A mechanism to detect the amount of medicine, or at least that the medicines are getting out of stock;</a:t>
            </a:r>
          </a:p>
          <a:p>
            <a:pPr algn="l"/>
            <a:r>
              <a:rPr lang="en-US" dirty="0">
                <a:ea typeface="+mn-lt"/>
                <a:cs typeface="+mn-lt"/>
              </a:rPr>
              <a:t>Different alerting mechanism with voice information;</a:t>
            </a:r>
          </a:p>
          <a:p>
            <a:pPr algn="l"/>
            <a:r>
              <a:rPr lang="en-US" dirty="0">
                <a:ea typeface="+mn-lt"/>
                <a:cs typeface="+mn-lt"/>
              </a:rPr>
              <a:t>Networking connection allowing the doctor/caregiver to change the prescription remotely.</a:t>
            </a:r>
            <a:endParaRPr lang="en-US">
              <a:solidFill>
                <a:srgbClr val="373E48"/>
              </a:solidFill>
            </a:endParaRPr>
          </a:p>
          <a:p>
            <a:pPr marL="0" lvl="0" indent="0">
              <a:buNone/>
            </a:pPr>
            <a:endParaRPr lang="pt-PT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pt-PT" dirty="0">
                <a:ea typeface="+mj-lt"/>
                <a:cs typeface="+mj-lt"/>
              </a:rPr>
              <a:t>Future </a:t>
            </a:r>
            <a:r>
              <a:rPr lang="pt-PT" dirty="0" err="1">
                <a:ea typeface="+mj-lt"/>
                <a:cs typeface="+mj-lt"/>
              </a:rPr>
              <a:t>Work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94D3B9-8512-480B-9F75-E9D02E20A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dirty="0"/>
              <a:pPr algn="r"/>
              <a:t>47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5119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pt-PT" sz="3600" spc="-1" dirty="0" err="1">
                <a:ea typeface="+mn-lt"/>
                <a:cs typeface="+mn-lt"/>
              </a:rPr>
              <a:t>Improvements</a:t>
            </a:r>
            <a:r>
              <a:rPr lang="pt-PT" sz="3600" spc="-1" dirty="0">
                <a:ea typeface="+mn-lt"/>
                <a:cs typeface="+mn-lt"/>
              </a:rPr>
              <a:t> to Project Management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54832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pt-PT" dirty="0" err="1">
                <a:ea typeface="+mj-lt"/>
                <a:cs typeface="+mj-lt"/>
              </a:rPr>
              <a:t>Improvements</a:t>
            </a:r>
            <a:r>
              <a:rPr lang="pt-PT" dirty="0">
                <a:ea typeface="+mj-lt"/>
                <a:cs typeface="+mj-lt"/>
              </a:rPr>
              <a:t> to Project Management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94D3B9-8512-480B-9F75-E9D02E20A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dirty="0"/>
              <a:pPr algn="r"/>
              <a:t>49</a:t>
            </a:fld>
            <a:endParaRPr lang="pt-PT" dirty="0"/>
          </a:p>
        </p:txBody>
      </p:sp>
      <p:sp>
        <p:nvSpPr>
          <p:cNvPr id="8" name="Marcador de Posição do Texto 1">
            <a:extLst>
              <a:ext uri="{FF2B5EF4-FFF2-40B4-BE49-F238E27FC236}">
                <a16:creationId xmlns:a16="http://schemas.microsoft.com/office/drawing/2014/main" id="{2728A100-A025-462B-BD85-A4733ABBD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 lIns="91440" tIns="45720" rIns="91440" bIns="45720" anchor="t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Problem Statement:</a:t>
            </a:r>
          </a:p>
          <a:p>
            <a:pPr lvl="1" algn="l"/>
            <a:r>
              <a:rPr lang="en-US" dirty="0">
                <a:ea typeface="+mn-lt"/>
                <a:cs typeface="+mn-lt"/>
              </a:rPr>
              <a:t>Spent more time looking for solutions instead of problems;</a:t>
            </a:r>
          </a:p>
          <a:p>
            <a:pPr algn="l"/>
            <a:r>
              <a:rPr lang="en-US" dirty="0">
                <a:ea typeface="+mn-lt"/>
                <a:cs typeface="+mn-lt"/>
              </a:rPr>
              <a:t>Analysis: </a:t>
            </a:r>
            <a:endParaRPr lang="en-US" dirty="0"/>
          </a:p>
          <a:p>
            <a:pPr lvl="1" algn="l">
              <a:lnSpc>
                <a:spcPct val="90000"/>
              </a:lnSpc>
            </a:pPr>
            <a:r>
              <a:rPr lang="en-US" dirty="0">
                <a:ea typeface="+mn-lt"/>
                <a:cs typeface="+mn-lt"/>
              </a:rPr>
              <a:t>Further study of use cases;</a:t>
            </a:r>
          </a:p>
          <a:p>
            <a:pPr lvl="1" algn="l">
              <a:lnSpc>
                <a:spcPct val="90000"/>
              </a:lnSpc>
            </a:pPr>
            <a:r>
              <a:rPr lang="en-US" dirty="0">
                <a:ea typeface="+mn-lt"/>
                <a:cs typeface="+mn-lt"/>
              </a:rPr>
              <a:t>More detailed Gantt diagram with better defined deadlines;</a:t>
            </a:r>
            <a:endParaRPr lang="en-US" sz="2200" dirty="0"/>
          </a:p>
          <a:p>
            <a:pPr algn="l">
              <a:lnSpc>
                <a:spcPct val="90000"/>
              </a:lnSpc>
            </a:pPr>
            <a:r>
              <a:rPr lang="en-US" sz="2600" dirty="0"/>
              <a:t>Design:</a:t>
            </a:r>
          </a:p>
          <a:p>
            <a:pPr lvl="1" algn="l">
              <a:lnSpc>
                <a:spcPct val="90000"/>
              </a:lnSpc>
            </a:pPr>
            <a:r>
              <a:rPr lang="en-US" dirty="0"/>
              <a:t>Further study of some previously unused tools;</a:t>
            </a:r>
          </a:p>
          <a:p>
            <a:pPr lvl="1" algn="l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6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3600" spc="-1" dirty="0">
                <a:ea typeface="+mn-lt"/>
                <a:cs typeface="+mn-lt"/>
              </a:rPr>
              <a:t>Hardware Implementation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2623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295280" y="1340640"/>
            <a:ext cx="75967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736000" y="3240000"/>
            <a:ext cx="4679640" cy="119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373E48"/>
                </a:solidFill>
                <a:latin typeface="Corbel"/>
              </a:rPr>
              <a:t>Questions ?</a:t>
            </a:r>
            <a:endParaRPr lang="pt-PT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502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DC685D2-E0AE-42D2-9147-07F1F18C1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Setup for RFID </a:t>
            </a:r>
            <a:r>
              <a:rPr lang="pt-PT" sz="2000" dirty="0" err="1">
                <a:ea typeface="+mn-lt"/>
                <a:cs typeface="+mn-lt"/>
              </a:rPr>
              <a:t>testing</a:t>
            </a:r>
            <a:r>
              <a:rPr lang="pt-PT" sz="2000" dirty="0">
                <a:ea typeface="+mn-lt"/>
                <a:cs typeface="+mn-lt"/>
              </a:rPr>
              <a:t> (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Raspberry</a:t>
            </a:r>
            <a:r>
              <a:rPr lang="pt-PT" sz="2000" dirty="0">
                <a:ea typeface="+mn-lt"/>
                <a:cs typeface="+mn-lt"/>
              </a:rPr>
              <a:t> Pi 4 </a:t>
            </a:r>
            <a:r>
              <a:rPr lang="pt-PT" sz="2000" dirty="0" err="1">
                <a:ea typeface="+mn-lt"/>
                <a:cs typeface="+mn-lt"/>
              </a:rPr>
              <a:t>and</a:t>
            </a:r>
            <a:r>
              <a:rPr lang="pt-PT" sz="2000" dirty="0">
                <a:ea typeface="+mn-lt"/>
                <a:cs typeface="+mn-lt"/>
              </a:rPr>
              <a:t> RFID </a:t>
            </a:r>
            <a:r>
              <a:rPr lang="pt-PT" sz="2000" dirty="0" err="1">
                <a:ea typeface="+mn-lt"/>
                <a:cs typeface="+mn-lt"/>
              </a:rPr>
              <a:t>cards</a:t>
            </a:r>
            <a:r>
              <a:rPr lang="pt-PT" sz="2000" dirty="0">
                <a:ea typeface="+mn-lt"/>
                <a:cs typeface="+mn-lt"/>
              </a:rPr>
              <a:t>).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54DAFDE-26EE-4AA1-9CEF-BB2DFD8A1D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6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6BD2747-EB0A-45FC-A9F8-9D7C0DB9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RFID</a:t>
            </a:r>
            <a:endParaRPr lang="pt-PT" dirty="0"/>
          </a:p>
        </p:txBody>
      </p:sp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65FCE894-B111-4A65-A870-44D0A7CB6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3" r="18667" b="-361"/>
          <a:stretch/>
        </p:blipFill>
        <p:spPr>
          <a:xfrm>
            <a:off x="1854611" y="2059360"/>
            <a:ext cx="6465707" cy="409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0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B7015C3-5212-4197-9597-319353F8E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Output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detecting</a:t>
            </a:r>
            <a:r>
              <a:rPr lang="pt-PT" sz="2000" dirty="0">
                <a:ea typeface="+mn-lt"/>
                <a:cs typeface="+mn-lt"/>
              </a:rPr>
              <a:t> 3 </a:t>
            </a:r>
            <a:r>
              <a:rPr lang="pt-PT" sz="2000" dirty="0" err="1">
                <a:ea typeface="+mn-lt"/>
                <a:cs typeface="+mn-lt"/>
              </a:rPr>
              <a:t>different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Cards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RFID: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sz="2000" dirty="0">
              <a:ea typeface="+mn-lt"/>
              <a:cs typeface="+mn-lt"/>
            </a:endParaRPr>
          </a:p>
          <a:p>
            <a:r>
              <a:rPr lang="pt-PT" sz="2000" dirty="0" err="1">
                <a:ea typeface="+mn-lt"/>
                <a:cs typeface="+mn-lt"/>
              </a:rPr>
              <a:t>Result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RFID </a:t>
            </a:r>
            <a:r>
              <a:rPr lang="pt-PT" sz="2000" dirty="0" err="1">
                <a:ea typeface="+mn-lt"/>
                <a:cs typeface="+mn-lt"/>
              </a:rPr>
              <a:t>test</a:t>
            </a:r>
            <a:r>
              <a:rPr lang="pt-PT" sz="2000" dirty="0">
                <a:ea typeface="+mn-lt"/>
                <a:cs typeface="+mn-lt"/>
              </a:rPr>
              <a:t> cases:</a:t>
            </a:r>
            <a:endParaRPr lang="pt-PT" sz="20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BAD652D-D57E-44F8-B3E5-7C83717142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7</a:t>
            </a:fld>
            <a:endParaRPr lang="pt-PT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BD020C4F-72AE-4728-AD43-C49FD238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04" y="1918372"/>
            <a:ext cx="5231990" cy="3297786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84CE973-3744-4F8C-AD8D-DC223F60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RFID</a:t>
            </a:r>
            <a:endParaRPr lang="pt-PT" dirty="0"/>
          </a:p>
        </p:txBody>
      </p:sp>
      <p:pic>
        <p:nvPicPr>
          <p:cNvPr id="4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DCC2E4E3-CA1F-4581-AA0B-BD5F42EC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68" y="5912615"/>
            <a:ext cx="7554861" cy="6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8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Setup for </a:t>
            </a:r>
            <a:r>
              <a:rPr lang="pt-PT" sz="2000" dirty="0" err="1">
                <a:ea typeface="+mn-lt"/>
                <a:cs typeface="+mn-lt"/>
              </a:rPr>
              <a:t>Fingerprint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testing</a:t>
            </a:r>
            <a:r>
              <a:rPr lang="pt-PT" sz="2000" dirty="0">
                <a:ea typeface="+mn-lt"/>
                <a:cs typeface="+mn-lt"/>
              </a:rPr>
              <a:t>:</a:t>
            </a: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8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Fingerprint</a:t>
            </a:r>
            <a:endParaRPr lang="pt-PT" dirty="0"/>
          </a:p>
        </p:txBody>
      </p:sp>
      <p:pic>
        <p:nvPicPr>
          <p:cNvPr id="5" name="Imagem 5" descr="Uma imagem com eletrónica, adaptador&#10;&#10;Descrição gerada automaticamente">
            <a:extLst>
              <a:ext uri="{FF2B5EF4-FFF2-40B4-BE49-F238E27FC236}">
                <a16:creationId xmlns:a16="http://schemas.microsoft.com/office/drawing/2014/main" id="{0F591AF3-D1C1-4DC4-B2C2-880EB2F3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45517" y="1604974"/>
            <a:ext cx="4503786" cy="51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8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C60A9B1-F267-4054-8459-B194996D9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pt-PT" sz="2000" dirty="0">
                <a:ea typeface="+mn-lt"/>
                <a:cs typeface="+mn-lt"/>
              </a:rPr>
              <a:t>Output </a:t>
            </a:r>
            <a:r>
              <a:rPr lang="pt-PT" sz="2000" dirty="0" err="1">
                <a:ea typeface="+mn-lt"/>
                <a:cs typeface="+mn-lt"/>
              </a:rPr>
              <a:t>of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detecting</a:t>
            </a:r>
            <a:r>
              <a:rPr lang="pt-PT" sz="2000" dirty="0">
                <a:ea typeface="+mn-lt"/>
                <a:cs typeface="+mn-lt"/>
              </a:rPr>
              <a:t> 3 </a:t>
            </a:r>
            <a:r>
              <a:rPr lang="pt-PT" sz="2000" dirty="0" err="1">
                <a:ea typeface="+mn-lt"/>
                <a:cs typeface="+mn-lt"/>
              </a:rPr>
              <a:t>different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fingers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with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Fingerprint</a:t>
            </a:r>
            <a:r>
              <a:rPr lang="pt-PT" sz="2000" dirty="0">
                <a:ea typeface="+mn-lt"/>
                <a:cs typeface="+mn-lt"/>
              </a:rPr>
              <a:t> </a:t>
            </a:r>
            <a:r>
              <a:rPr lang="pt-PT" sz="2000" dirty="0" err="1">
                <a:ea typeface="+mn-lt"/>
                <a:cs typeface="+mn-lt"/>
              </a:rPr>
              <a:t>reader</a:t>
            </a:r>
            <a:r>
              <a:rPr lang="pt-PT" sz="2000" dirty="0">
                <a:ea typeface="+mn-lt"/>
                <a:cs typeface="+mn-lt"/>
              </a:rPr>
              <a:t>.</a:t>
            </a: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1D020-5EA4-47CA-9142-BB926D6118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/>
              <a:pPr algn="r"/>
              <a:t>9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E47C14-EDA6-4BA0-B26D-20A2FBD1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Hardware Implementation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 Fingerprint</a:t>
            </a:r>
            <a:endParaRPr lang="pt-PT" dirty="0"/>
          </a:p>
        </p:txBody>
      </p:sp>
      <p:pic>
        <p:nvPicPr>
          <p:cNvPr id="6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AB9D47F-E540-4D61-A473-9E075B37C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14" b="46624"/>
          <a:stretch/>
        </p:blipFill>
        <p:spPr>
          <a:xfrm>
            <a:off x="1402940" y="1883554"/>
            <a:ext cx="7379736" cy="39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535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3671</TotalTime>
  <Words>379</Words>
  <Application>Microsoft Office PowerPoint</Application>
  <PresentationFormat>Apresentação no Ecrã (4:3)</PresentationFormat>
  <Paragraphs>128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dos diapositivos</vt:lpstr>
      </vt:variant>
      <vt:variant>
        <vt:i4>50</vt:i4>
      </vt:variant>
    </vt:vector>
  </HeadingPairs>
  <TitlesOfParts>
    <vt:vector size="52" baseType="lpstr">
      <vt:lpstr>DesignTemplate</vt:lpstr>
      <vt:lpstr>DesignTemplate</vt:lpstr>
      <vt:lpstr>SMD- Smart Medication Dispenser</vt:lpstr>
      <vt:lpstr>Agenda</vt:lpstr>
      <vt:lpstr>Apresentação do PowerPoint</vt:lpstr>
      <vt:lpstr>Problem Statement review</vt:lpstr>
      <vt:lpstr>Apresentação do PowerPoint</vt:lpstr>
      <vt:lpstr>Hardware Implementation  RFID</vt:lpstr>
      <vt:lpstr>Hardware Implementation  RFID</vt:lpstr>
      <vt:lpstr>Hardware Implementation   Fingerprint</vt:lpstr>
      <vt:lpstr>Hardware Implementation   Fingerprint</vt:lpstr>
      <vt:lpstr>Hardware Implementation   Fingerprint</vt:lpstr>
      <vt:lpstr>Hardware Implementation   Fingerprint</vt:lpstr>
      <vt:lpstr>Hardware Implementation   RTC</vt:lpstr>
      <vt:lpstr>Hardware Implementation   RTC</vt:lpstr>
      <vt:lpstr>Hardware Implementation   RTC</vt:lpstr>
      <vt:lpstr>Hardware Implementation   Servo Motors</vt:lpstr>
      <vt:lpstr>Hardware Implementation   Servo Motors</vt:lpstr>
      <vt:lpstr>Hardware Implementation   Servo Motors</vt:lpstr>
      <vt:lpstr>Hardware Implementation   Servo Motors</vt:lpstr>
      <vt:lpstr>Hardware Implementation   Buzzer</vt:lpstr>
      <vt:lpstr>Hardware Implementation   Touchscreen</vt:lpstr>
      <vt:lpstr>Hardware Implementation</vt:lpstr>
      <vt:lpstr>Hardware Implementation</vt:lpstr>
      <vt:lpstr>Hardware Implementation</vt:lpstr>
      <vt:lpstr>Apresentação do PowerPoint</vt:lpstr>
      <vt:lpstr>Software Implementation   QML Application</vt:lpstr>
      <vt:lpstr>Test Cases    Database</vt:lpstr>
      <vt:lpstr>Test Cases    Database</vt:lpstr>
      <vt:lpstr>Test Cases    Database</vt:lpstr>
      <vt:lpstr>Test Cases   Database</vt:lpstr>
      <vt:lpstr>Test Cases    Database</vt:lpstr>
      <vt:lpstr>Test Cases    Database</vt:lpstr>
      <vt:lpstr>Test Cases    Daemons</vt:lpstr>
      <vt:lpstr>Test Cases    Device Drivers</vt:lpstr>
      <vt:lpstr>Test Cases   QML</vt:lpstr>
      <vt:lpstr>Test Cases    Threads</vt:lpstr>
      <vt:lpstr>Test Cases    Threads</vt:lpstr>
      <vt:lpstr>Test Cases    Integration</vt:lpstr>
      <vt:lpstr>Software Implementation</vt:lpstr>
      <vt:lpstr>Apresentação do PowerPoint</vt:lpstr>
      <vt:lpstr>Constraints</vt:lpstr>
      <vt:lpstr>Programmatic content accomplished</vt:lpstr>
      <vt:lpstr>Apresentação do PowerPoint</vt:lpstr>
      <vt:lpstr>Final Budget</vt:lpstr>
      <vt:lpstr>Apresentação do PowerPoint</vt:lpstr>
      <vt:lpstr>Conclusion</vt:lpstr>
      <vt:lpstr>Apresentação do PowerPoint</vt:lpstr>
      <vt:lpstr>Future Work</vt:lpstr>
      <vt:lpstr>Apresentação do PowerPoint</vt:lpstr>
      <vt:lpstr>Improvements to Project Management</vt:lpstr>
      <vt:lpstr>Apresentação do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Jose Nuno Leite Silva</cp:lastModifiedBy>
  <cp:revision>814</cp:revision>
  <dcterms:created xsi:type="dcterms:W3CDTF">2012-04-27T13:45:19Z</dcterms:created>
  <dcterms:modified xsi:type="dcterms:W3CDTF">2022-02-06T22:16:55Z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